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68" r:id="rId3"/>
    <p:sldId id="299" r:id="rId4"/>
    <p:sldId id="296" r:id="rId5"/>
    <p:sldId id="317" r:id="rId6"/>
    <p:sldId id="261" r:id="rId7"/>
    <p:sldId id="308" r:id="rId8"/>
    <p:sldId id="313" r:id="rId9"/>
    <p:sldId id="309" r:id="rId10"/>
    <p:sldId id="310" r:id="rId11"/>
    <p:sldId id="311" r:id="rId12"/>
    <p:sldId id="298" r:id="rId13"/>
    <p:sldId id="301" r:id="rId14"/>
    <p:sldId id="302" r:id="rId15"/>
    <p:sldId id="258" r:id="rId16"/>
    <p:sldId id="307" r:id="rId17"/>
    <p:sldId id="321" r:id="rId18"/>
    <p:sldId id="322" r:id="rId19"/>
    <p:sldId id="304" r:id="rId20"/>
    <p:sldId id="306" r:id="rId21"/>
    <p:sldId id="305" r:id="rId22"/>
    <p:sldId id="324" r:id="rId23"/>
    <p:sldId id="314" r:id="rId24"/>
    <p:sldId id="312" r:id="rId25"/>
    <p:sldId id="316" r:id="rId26"/>
    <p:sldId id="318" r:id="rId27"/>
    <p:sldId id="323" r:id="rId28"/>
    <p:sldId id="320" r:id="rId29"/>
    <p:sldId id="315" r:id="rId30"/>
    <p:sldId id="325" r:id="rId31"/>
    <p:sldId id="274" r:id="rId32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Georgia" panose="02040502050405020303" pitchFamily="18" charset="0"/>
      <p:regular r:id="rId35"/>
      <p:bold r:id="rId36"/>
      <p:italic r:id="rId37"/>
      <p:boldItalic r:id="rId38"/>
    </p:embeddedFont>
    <p:embeddedFont>
      <p:font typeface="Grenze" panose="020B0604020202020204" charset="0"/>
      <p:regular r:id="rId39"/>
      <p:bold r:id="rId40"/>
      <p:italic r:id="rId41"/>
      <p:boldItalic r:id="rId42"/>
    </p:embeddedFont>
    <p:embeddedFont>
      <p:font typeface="Lucida Sans" panose="020B0604020202020204" charset="0"/>
      <p:regular r:id="rId43"/>
      <p:bold r:id="rId44"/>
      <p:italic r:id="rId45"/>
      <p:boldItalic r:id="rId46"/>
    </p:embeddedFont>
    <p:embeddedFont>
      <p:font typeface="Lucida Sans Unicode" panose="020B0602030504020204" pitchFamily="34" charset="0"/>
      <p:regular r:id="rId47"/>
    </p:embeddedFont>
    <p:embeddedFont>
      <p:font typeface="Montserrat" panose="020B0604020202020204" charset="0"/>
      <p:regular r:id="rId48"/>
      <p:bold r:id="rId49"/>
      <p:italic r:id="rId50"/>
      <p:boldItalic r:id="rId51"/>
    </p:embeddedFont>
    <p:embeddedFont>
      <p:font typeface="Open Sans" panose="020B0604020202020204" charset="0"/>
      <p:regular r:id="rId52"/>
      <p:bold r:id="rId53"/>
      <p:italic r:id="rId54"/>
      <p:boldItalic r:id="rId55"/>
    </p:embeddedFont>
    <p:embeddedFont>
      <p:font typeface="Open Sans Medium" panose="020B0604020202020204" charset="0"/>
      <p:regular r:id="rId56"/>
      <p:bold r:id="rId57"/>
      <p:italic r:id="rId58"/>
      <p:boldItalic r:id="rId59"/>
    </p:embeddedFont>
    <p:embeddedFont>
      <p:font typeface="Poppins Light" panose="020B060402020202020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F3078E-1DC2-89E0-C52C-6C1518499E68}" name="Layla Nayara Gomes da Silva" initials="LS" userId="S::layla.silva@fgv.br::78fe5ba1-8dd4-4440-98a0-036e863568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AAF546-087C-48BE-872E-0183CD6F4CA5}" v="151" dt="2026-05-20T13:32:45.861"/>
    <p1510:client id="{87BBF9B5-39F3-2DDB-B3BD-71FA4951EB37}" v="17" dt="2026-05-20T14:34:53.360"/>
    <p1510:client id="{F5B8E016-2162-917B-E5A3-773CAD3B0FF0}" v="141" dt="2026-05-19T19:39:29.705"/>
  </p1510:revLst>
</p1510:revInfo>
</file>

<file path=ppt/tableStyles.xml><?xml version="1.0" encoding="utf-8"?>
<a:tblStyleLst xmlns:a="http://schemas.openxmlformats.org/drawingml/2006/main" def="{30173D3E-2B37-491A-9E61-A9580C8F3C69}">
  <a:tblStyle styleId="{30173D3E-2B37-491A-9E61-A9580C8F3C6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yla Nayara Gomes da Silva" userId="S::layla.silva@fgv.br::78fe5ba1-8dd4-4440-98a0-036e863568a9" providerId="AD" clId="Web-{87BBF9B5-39F3-2DDB-B3BD-71FA4951EB37}"/>
    <pc:docChg chg="mod modSld">
      <pc:chgData name="Layla Nayara Gomes da Silva" userId="S::layla.silva@fgv.br::78fe5ba1-8dd4-4440-98a0-036e863568a9" providerId="AD" clId="Web-{87BBF9B5-39F3-2DDB-B3BD-71FA4951EB37}" dt="2026-05-20T14:34:47.813" v="13" actId="14100"/>
      <pc:docMkLst>
        <pc:docMk/>
      </pc:docMkLst>
      <pc:sldChg chg="delSp modSp">
        <pc:chgData name="Layla Nayara Gomes da Silva" userId="S::layla.silva@fgv.br::78fe5ba1-8dd4-4440-98a0-036e863568a9" providerId="AD" clId="Web-{87BBF9B5-39F3-2DDB-B3BD-71FA4951EB37}" dt="2026-05-20T14:34:47.813" v="13" actId="14100"/>
        <pc:sldMkLst>
          <pc:docMk/>
          <pc:sldMk cId="0" sldId="256"/>
        </pc:sldMkLst>
        <pc:spChg chg="mod">
          <ac:chgData name="Layla Nayara Gomes da Silva" userId="S::layla.silva@fgv.br::78fe5ba1-8dd4-4440-98a0-036e863568a9" providerId="AD" clId="Web-{87BBF9B5-39F3-2DDB-B3BD-71FA4951EB37}" dt="2026-05-20T14:34:47.813" v="13" actId="14100"/>
          <ac:spMkLst>
            <pc:docMk/>
            <pc:sldMk cId="0" sldId="256"/>
            <ac:spMk id="59" creationId="{00000000-0000-0000-0000-000000000000}"/>
          </ac:spMkLst>
        </pc:spChg>
        <pc:grpChg chg="del">
          <ac:chgData name="Layla Nayara Gomes da Silva" userId="S::layla.silva@fgv.br::78fe5ba1-8dd4-4440-98a0-036e863568a9" providerId="AD" clId="Web-{87BBF9B5-39F3-2DDB-B3BD-71FA4951EB37}" dt="2026-05-20T11:58:32.510" v="1"/>
          <ac:grpSpMkLst>
            <pc:docMk/>
            <pc:sldMk cId="0" sldId="256"/>
            <ac:grpSpMk id="133" creationId="{00000000-0000-0000-0000-000000000000}"/>
          </ac:grpSpMkLst>
        </pc:grpChg>
      </pc:sldChg>
      <pc:sldChg chg="delSp">
        <pc:chgData name="Layla Nayara Gomes da Silva" userId="S::layla.silva@fgv.br::78fe5ba1-8dd4-4440-98a0-036e863568a9" providerId="AD" clId="Web-{87BBF9B5-39F3-2DDB-B3BD-71FA4951EB37}" dt="2026-05-20T11:59:58.576" v="2"/>
        <pc:sldMkLst>
          <pc:docMk/>
          <pc:sldMk cId="0" sldId="274"/>
        </pc:sldMkLst>
        <pc:grpChg chg="del">
          <ac:chgData name="Layla Nayara Gomes da Silva" userId="S::layla.silva@fgv.br::78fe5ba1-8dd4-4440-98a0-036e863568a9" providerId="AD" clId="Web-{87BBF9B5-39F3-2DDB-B3BD-71FA4951EB37}" dt="2026-05-20T11:59:58.576" v="2"/>
          <ac:grpSpMkLst>
            <pc:docMk/>
            <pc:sldMk cId="0" sldId="274"/>
            <ac:grpSpMk id="917" creationId="{00000000-0000-0000-0000-000000000000}"/>
          </ac:grpSpMkLst>
        </pc:grpChg>
      </pc:sldChg>
      <pc:sldChg chg="modSp">
        <pc:chgData name="Layla Nayara Gomes da Silva" userId="S::layla.silva@fgv.br::78fe5ba1-8dd4-4440-98a0-036e863568a9" providerId="AD" clId="Web-{87BBF9B5-39F3-2DDB-B3BD-71FA4951EB37}" dt="2026-05-20T12:02:32.270" v="10" actId="20577"/>
        <pc:sldMkLst>
          <pc:docMk/>
          <pc:sldMk cId="0" sldId="296"/>
        </pc:sldMkLst>
        <pc:spChg chg="mod">
          <ac:chgData name="Layla Nayara Gomes da Silva" userId="S::layla.silva@fgv.br::78fe5ba1-8dd4-4440-98a0-036e863568a9" providerId="AD" clId="Web-{87BBF9B5-39F3-2DDB-B3BD-71FA4951EB37}" dt="2026-05-20T12:02:32.270" v="10" actId="20577"/>
          <ac:spMkLst>
            <pc:docMk/>
            <pc:sldMk cId="0" sldId="296"/>
            <ac:spMk id="1053" creationId="{00000000-0000-0000-0000-000000000000}"/>
          </ac:spMkLst>
        </pc:spChg>
      </pc:sldChg>
      <pc:sldChg chg="modSp">
        <pc:chgData name="Layla Nayara Gomes da Silva" userId="S::layla.silva@fgv.br::78fe5ba1-8dd4-4440-98a0-036e863568a9" providerId="AD" clId="Web-{87BBF9B5-39F3-2DDB-B3BD-71FA4951EB37}" dt="2026-05-20T12:02:10.675" v="9" actId="20577"/>
        <pc:sldMkLst>
          <pc:docMk/>
          <pc:sldMk cId="0" sldId="321"/>
        </pc:sldMkLst>
        <pc:spChg chg="mod">
          <ac:chgData name="Layla Nayara Gomes da Silva" userId="S::layla.silva@fgv.br::78fe5ba1-8dd4-4440-98a0-036e863568a9" providerId="AD" clId="Web-{87BBF9B5-39F3-2DDB-B3BD-71FA4951EB37}" dt="2026-05-20T12:02:10.675" v="9" actId="20577"/>
          <ac:spMkLst>
            <pc:docMk/>
            <pc:sldMk cId="0" sldId="321"/>
            <ac:spMk id="5" creationId="{00000000-0000-0000-0000-000000000000}"/>
          </ac:spMkLst>
        </pc:spChg>
      </pc:sldChg>
    </pc:docChg>
  </pc:docChgLst>
  <pc:docChgLst>
    <pc:chgData name="Jailana Souza Saraiva" userId="S::jailana.saraiva@fgv.br::5fe42821-7c73-4489-9218-0b3bf64c54d1" providerId="AD" clId="Web-{288F547B-E6C8-8AF9-0F36-83E8BF045A9E}"/>
    <pc:docChg chg="addSld modSld sldOrd">
      <pc:chgData name="Jailana Souza Saraiva" userId="S::jailana.saraiva@fgv.br::5fe42821-7c73-4489-9218-0b3bf64c54d1" providerId="AD" clId="Web-{288F547B-E6C8-8AF9-0F36-83E8BF045A9E}" dt="2026-05-18T14:28:27.925" v="366" actId="14100"/>
      <pc:docMkLst>
        <pc:docMk/>
      </pc:docMkLst>
      <pc:sldChg chg="modSp">
        <pc:chgData name="Jailana Souza Saraiva" userId="S::jailana.saraiva@fgv.br::5fe42821-7c73-4489-9218-0b3bf64c54d1" providerId="AD" clId="Web-{288F547B-E6C8-8AF9-0F36-83E8BF045A9E}" dt="2026-05-18T14:23:09.945" v="256" actId="20577"/>
        <pc:sldMkLst>
          <pc:docMk/>
          <pc:sldMk cId="0" sldId="258"/>
        </pc:sldMkLst>
        <pc:spChg chg="mod">
          <ac:chgData name="Jailana Souza Saraiva" userId="S::jailana.saraiva@fgv.br::5fe42821-7c73-4489-9218-0b3bf64c54d1" providerId="AD" clId="Web-{288F547B-E6C8-8AF9-0F36-83E8BF045A9E}" dt="2026-05-18T14:23:09.945" v="256" actId="20577"/>
          <ac:spMkLst>
            <pc:docMk/>
            <pc:sldMk cId="0" sldId="258"/>
            <ac:spMk id="6" creationId="{3A3AFD04-DF6A-4077-973E-02B06543FCE3}"/>
          </ac:spMkLst>
        </pc:spChg>
      </pc:sldChg>
      <pc:sldChg chg="addSp modSp">
        <pc:chgData name="Jailana Souza Saraiva" userId="S::jailana.saraiva@fgv.br::5fe42821-7c73-4489-9218-0b3bf64c54d1" providerId="AD" clId="Web-{288F547B-E6C8-8AF9-0F36-83E8BF045A9E}" dt="2026-05-18T14:26:42.077" v="316" actId="20577"/>
        <pc:sldMkLst>
          <pc:docMk/>
          <pc:sldMk cId="0" sldId="296"/>
        </pc:sldMkLst>
        <pc:spChg chg="add mod">
          <ac:chgData name="Jailana Souza Saraiva" userId="S::jailana.saraiva@fgv.br::5fe42821-7c73-4489-9218-0b3bf64c54d1" providerId="AD" clId="Web-{288F547B-E6C8-8AF9-0F36-83E8BF045A9E}" dt="2026-05-18T14:25:08.980" v="283" actId="20577"/>
          <ac:spMkLst>
            <pc:docMk/>
            <pc:sldMk cId="0" sldId="296"/>
            <ac:spMk id="2" creationId="{40B6A094-E899-FF62-1C9F-A9C47DDE37A1}"/>
          </ac:spMkLst>
        </pc:spChg>
        <pc:spChg chg="add mod">
          <ac:chgData name="Jailana Souza Saraiva" userId="S::jailana.saraiva@fgv.br::5fe42821-7c73-4489-9218-0b3bf64c54d1" providerId="AD" clId="Web-{288F547B-E6C8-8AF9-0F36-83E8BF045A9E}" dt="2026-05-18T14:26:42.077" v="316" actId="20577"/>
          <ac:spMkLst>
            <pc:docMk/>
            <pc:sldMk cId="0" sldId="296"/>
            <ac:spMk id="3" creationId="{C4429745-16BC-D94D-2336-AA6B54BFA1B5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14:45.255" v="19" actId="1076"/>
          <ac:spMkLst>
            <pc:docMk/>
            <pc:sldMk cId="0" sldId="296"/>
            <ac:spMk id="1053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0:21.345" v="207" actId="20577"/>
          <ac:spMkLst>
            <pc:docMk/>
            <pc:sldMk cId="0" sldId="296"/>
            <ac:spMk id="1054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1:37.082" v="240" actId="20577"/>
          <ac:spMkLst>
            <pc:docMk/>
            <pc:sldMk cId="0" sldId="296"/>
            <ac:spMk id="1055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6:11.154" v="290" actId="20577"/>
          <ac:spMkLst>
            <pc:docMk/>
            <pc:sldMk cId="0" sldId="296"/>
            <ac:spMk id="1056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2:06.708" v="250" actId="20577"/>
        <pc:sldMkLst>
          <pc:docMk/>
          <pc:sldMk cId="1118214236" sldId="301"/>
        </pc:sldMkLst>
        <pc:spChg chg="mod">
          <ac:chgData name="Jailana Souza Saraiva" userId="S::jailana.saraiva@fgv.br::5fe42821-7c73-4489-9218-0b3bf64c54d1" providerId="AD" clId="Web-{288F547B-E6C8-8AF9-0F36-83E8BF045A9E}" dt="2026-05-18T14:18:35.279" v="150" actId="20577"/>
          <ac:spMkLst>
            <pc:docMk/>
            <pc:sldMk cId="1118214236" sldId="301"/>
            <ac:spMk id="10" creationId="{D94E35A5-850A-4F22-99AA-1B54842DEBE5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2:06.708" v="250" actId="20577"/>
          <ac:spMkLst>
            <pc:docMk/>
            <pc:sldMk cId="1118214236" sldId="301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4:23.479" v="270" actId="20577"/>
        <pc:sldMkLst>
          <pc:docMk/>
          <pc:sldMk cId="4179517399" sldId="304"/>
        </pc:sldMkLst>
        <pc:spChg chg="mod">
          <ac:chgData name="Jailana Souza Saraiva" userId="S::jailana.saraiva@fgv.br::5fe42821-7c73-4489-9218-0b3bf64c54d1" providerId="AD" clId="Web-{288F547B-E6C8-8AF9-0F36-83E8BF045A9E}" dt="2026-05-18T14:24:23.479" v="270" actId="20577"/>
          <ac:spMkLst>
            <pc:docMk/>
            <pc:sldMk cId="4179517399" sldId="304"/>
            <ac:spMk id="10" creationId="{D94E35A5-850A-4F22-99AA-1B54842DEBE5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3:53.790" v="266" actId="20577"/>
          <ac:spMkLst>
            <pc:docMk/>
            <pc:sldMk cId="4179517399" sldId="304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5:19.434" v="285" actId="20577"/>
        <pc:sldMkLst>
          <pc:docMk/>
          <pc:sldMk cId="253815276" sldId="305"/>
        </pc:sldMkLst>
        <pc:spChg chg="mod">
          <ac:chgData name="Jailana Souza Saraiva" userId="S::jailana.saraiva@fgv.br::5fe42821-7c73-4489-9218-0b3bf64c54d1" providerId="AD" clId="Web-{288F547B-E6C8-8AF9-0F36-83E8BF045A9E}" dt="2026-05-18T14:25:19.434" v="285" actId="20577"/>
          <ac:spMkLst>
            <pc:docMk/>
            <pc:sldMk cId="253815276" sldId="305"/>
            <ac:spMk id="6" creationId="{3A3AFD04-DF6A-4077-973E-02B06543FCE3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09:19.213" v="12"/>
        <pc:sldMkLst>
          <pc:docMk/>
          <pc:sldMk cId="0" sldId="306"/>
        </pc:sldMkLst>
        <pc:spChg chg="mod">
          <ac:chgData name="Jailana Souza Saraiva" userId="S::jailana.saraiva@fgv.br::5fe42821-7c73-4489-9218-0b3bf64c54d1" providerId="AD" clId="Web-{288F547B-E6C8-8AF9-0F36-83E8BF045A9E}" dt="2026-05-18T14:08:00.788" v="6"/>
          <ac:spMkLst>
            <pc:docMk/>
            <pc:sldMk cId="0" sldId="306"/>
            <ac:spMk id="4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09:19.213" v="12"/>
          <ac:spMkLst>
            <pc:docMk/>
            <pc:sldMk cId="0" sldId="306"/>
            <ac:spMk id="6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09:15.775" v="11"/>
          <ac:spMkLst>
            <pc:docMk/>
            <pc:sldMk cId="0" sldId="306"/>
            <ac:spMk id="9" creationId="{00000000-0000-0000-0000-000000000000}"/>
          </ac:spMkLst>
        </pc:spChg>
        <pc:graphicFrameChg chg="modGraphic">
          <ac:chgData name="Jailana Souza Saraiva" userId="S::jailana.saraiva@fgv.br::5fe42821-7c73-4489-9218-0b3bf64c54d1" providerId="AD" clId="Web-{288F547B-E6C8-8AF9-0F36-83E8BF045A9E}" dt="2026-05-18T14:09:11.119" v="10"/>
          <ac:graphicFrameMkLst>
            <pc:docMk/>
            <pc:sldMk cId="0" sldId="306"/>
            <ac:graphicFrameMk id="10" creationId="{00000000-0000-0000-0000-000000000000}"/>
          </ac:graphicFrameMkLst>
        </pc:graphicFrameChg>
        <pc:graphicFrameChg chg="modGraphic">
          <ac:chgData name="Jailana Souza Saraiva" userId="S::jailana.saraiva@fgv.br::5fe42821-7c73-4489-9218-0b3bf64c54d1" providerId="AD" clId="Web-{288F547B-E6C8-8AF9-0F36-83E8BF045A9E}" dt="2026-05-18T14:09:07.915" v="9"/>
          <ac:graphicFrameMkLst>
            <pc:docMk/>
            <pc:sldMk cId="0" sldId="306"/>
            <ac:graphicFrameMk id="11" creationId="{00000000-0000-0000-0000-000000000000}"/>
          </ac:graphicFrameMkLst>
        </pc:graphicFrameChg>
      </pc:sldChg>
      <pc:sldChg chg="modSp">
        <pc:chgData name="Jailana Souza Saraiva" userId="S::jailana.saraiva@fgv.br::5fe42821-7c73-4489-9218-0b3bf64c54d1" providerId="AD" clId="Web-{288F547B-E6C8-8AF9-0F36-83E8BF045A9E}" dt="2026-05-18T14:22:02.177" v="248" actId="20577"/>
        <pc:sldMkLst>
          <pc:docMk/>
          <pc:sldMk cId="493224129" sldId="307"/>
        </pc:sldMkLst>
        <pc:spChg chg="mod">
          <ac:chgData name="Jailana Souza Saraiva" userId="S::jailana.saraiva@fgv.br::5fe42821-7c73-4489-9218-0b3bf64c54d1" providerId="AD" clId="Web-{288F547B-E6C8-8AF9-0F36-83E8BF045A9E}" dt="2026-05-18T14:21:12.535" v="222" actId="20577"/>
          <ac:spMkLst>
            <pc:docMk/>
            <pc:sldMk cId="493224129" sldId="307"/>
            <ac:spMk id="10" creationId="{D94E35A5-850A-4F22-99AA-1B54842DEBE5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2:02.177" v="248" actId="20577"/>
          <ac:spMkLst>
            <pc:docMk/>
            <pc:sldMk cId="493224129" sldId="307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5:22.809" v="286" actId="20577"/>
        <pc:sldMkLst>
          <pc:docMk/>
          <pc:sldMk cId="2245809731" sldId="314"/>
        </pc:sldMkLst>
        <pc:spChg chg="mod">
          <ac:chgData name="Jailana Souza Saraiva" userId="S::jailana.saraiva@fgv.br::5fe42821-7c73-4489-9218-0b3bf64c54d1" providerId="AD" clId="Web-{288F547B-E6C8-8AF9-0F36-83E8BF045A9E}" dt="2026-05-18T14:25:22.809" v="286" actId="20577"/>
          <ac:spMkLst>
            <pc:docMk/>
            <pc:sldMk cId="2245809731" sldId="314"/>
            <ac:spMk id="10" creationId="{32FA7C4C-9983-CDF4-E611-598989406143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7:06.703" v="348" actId="20577"/>
        <pc:sldMkLst>
          <pc:docMk/>
          <pc:sldMk cId="2016112899" sldId="316"/>
        </pc:sldMkLst>
        <pc:spChg chg="mod">
          <ac:chgData name="Jailana Souza Saraiva" userId="S::jailana.saraiva@fgv.br::5fe42821-7c73-4489-9218-0b3bf64c54d1" providerId="AD" clId="Web-{288F547B-E6C8-8AF9-0F36-83E8BF045A9E}" dt="2026-05-18T14:27:06.703" v="348" actId="20577"/>
          <ac:spMkLst>
            <pc:docMk/>
            <pc:sldMk cId="2016112899" sldId="316"/>
            <ac:spMk id="6" creationId="{39CB99E0-EBB5-C843-0A84-D728AA73E7E4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18:58.452" v="158" actId="20577"/>
        <pc:sldMkLst>
          <pc:docMk/>
          <pc:sldMk cId="2857737601" sldId="317"/>
        </pc:sldMkLst>
        <pc:spChg chg="mod">
          <ac:chgData name="Jailana Souza Saraiva" userId="S::jailana.saraiva@fgv.br::5fe42821-7c73-4489-9218-0b3bf64c54d1" providerId="AD" clId="Web-{288F547B-E6C8-8AF9-0F36-83E8BF045A9E}" dt="2026-05-18T14:18:58.452" v="158" actId="20577"/>
          <ac:spMkLst>
            <pc:docMk/>
            <pc:sldMk cId="2857737601" sldId="317"/>
            <ac:spMk id="353" creationId="{F37D4F9E-2EC0-F766-486F-239C9D6BA219}"/>
          </ac:spMkLst>
        </pc:spChg>
      </pc:sldChg>
      <pc:sldChg chg="modSp">
        <pc:chgData name="Jailana Souza Saraiva" userId="S::jailana.saraiva@fgv.br::5fe42821-7c73-4489-9218-0b3bf64c54d1" providerId="AD" clId="Web-{288F547B-E6C8-8AF9-0F36-83E8BF045A9E}" dt="2026-05-18T14:28:27.925" v="366" actId="14100"/>
        <pc:sldMkLst>
          <pc:docMk/>
          <pc:sldMk cId="3056425231" sldId="318"/>
        </pc:sldMkLst>
        <pc:spChg chg="mod">
          <ac:chgData name="Jailana Souza Saraiva" userId="S::jailana.saraiva@fgv.br::5fe42821-7c73-4489-9218-0b3bf64c54d1" providerId="AD" clId="Web-{288F547B-E6C8-8AF9-0F36-83E8BF045A9E}" dt="2026-05-18T14:28:27.925" v="366" actId="14100"/>
          <ac:spMkLst>
            <pc:docMk/>
            <pc:sldMk cId="3056425231" sldId="318"/>
            <ac:spMk id="2" creationId="{D8DFA669-CEDF-BE41-1C15-92A3C4CB7A76}"/>
          </ac:spMkLst>
        </pc:spChg>
        <pc:spChg chg="mod">
          <ac:chgData name="Jailana Souza Saraiva" userId="S::jailana.saraiva@fgv.br::5fe42821-7c73-4489-9218-0b3bf64c54d1" providerId="AD" clId="Web-{288F547B-E6C8-8AF9-0F36-83E8BF045A9E}" dt="2026-05-18T14:28:19.112" v="355" actId="20577"/>
          <ac:spMkLst>
            <pc:docMk/>
            <pc:sldMk cId="3056425231" sldId="318"/>
            <ac:spMk id="4" creationId="{4E375D53-3EAE-C963-22D5-9D949225A9CD}"/>
          </ac:spMkLst>
        </pc:spChg>
      </pc:sldChg>
      <pc:sldChg chg="delSp modSp">
        <pc:chgData name="Jailana Souza Saraiva" userId="S::jailana.saraiva@fgv.br::5fe42821-7c73-4489-9218-0b3bf64c54d1" providerId="AD" clId="Web-{288F547B-E6C8-8AF9-0F36-83E8BF045A9E}" dt="2026-05-18T14:27:43.986" v="352"/>
        <pc:sldMkLst>
          <pc:docMk/>
          <pc:sldMk cId="973606686" sldId="319"/>
        </pc:sldMkLst>
        <pc:picChg chg="del mod modCrop">
          <ac:chgData name="Jailana Souza Saraiva" userId="S::jailana.saraiva@fgv.br::5fe42821-7c73-4489-9218-0b3bf64c54d1" providerId="AD" clId="Web-{288F547B-E6C8-8AF9-0F36-83E8BF045A9E}" dt="2026-05-18T14:27:43.986" v="352"/>
          <ac:picMkLst>
            <pc:docMk/>
            <pc:sldMk cId="973606686" sldId="319"/>
            <ac:picMk id="5" creationId="{002273EF-22A0-5C81-1036-EFA32FEEDF52}"/>
          </ac:picMkLst>
        </pc:picChg>
      </pc:sldChg>
      <pc:sldChg chg="modSp add ord replId">
        <pc:chgData name="Jailana Souza Saraiva" userId="S::jailana.saraiva@fgv.br::5fe42821-7c73-4489-9218-0b3bf64c54d1" providerId="AD" clId="Web-{288F547B-E6C8-8AF9-0F36-83E8BF045A9E}" dt="2026-05-18T14:23:43.071" v="264" actId="20577"/>
        <pc:sldMkLst>
          <pc:docMk/>
          <pc:sldMk cId="3977911658" sldId="322"/>
        </pc:sldMkLst>
        <pc:spChg chg="mod">
          <ac:chgData name="Jailana Souza Saraiva" userId="S::jailana.saraiva@fgv.br::5fe42821-7c73-4489-9218-0b3bf64c54d1" providerId="AD" clId="Web-{288F547B-E6C8-8AF9-0F36-83E8BF045A9E}" dt="2026-05-18T14:23:43.071" v="264" actId="20577"/>
          <ac:spMkLst>
            <pc:docMk/>
            <pc:sldMk cId="3977911658" sldId="322"/>
            <ac:spMk id="6" creationId="{D2C5D0BB-ADA2-8D17-902F-0B537C6A1DB8}"/>
          </ac:spMkLst>
        </pc:spChg>
      </pc:sldChg>
    </pc:docChg>
  </pc:docChgLst>
  <pc:docChgLst>
    <pc:chgData name="Jailana Souza Saraiva" userId="5fe42821-7c73-4489-9218-0b3bf64c54d1" providerId="ADAL" clId="{901BFCC2-840E-4E50-BE16-82E7E4BD8D35}"/>
    <pc:docChg chg="undo custSel addSld delSld modSld sldOrd">
      <pc:chgData name="Jailana Souza Saraiva" userId="5fe42821-7c73-4489-9218-0b3bf64c54d1" providerId="ADAL" clId="{901BFCC2-840E-4E50-BE16-82E7E4BD8D35}" dt="2026-05-18T14:29:24.519" v="1126" actId="47"/>
      <pc:docMkLst>
        <pc:docMk/>
      </pc:docMkLst>
      <pc:sldChg chg="addSp modSp mod ord">
        <pc:chgData name="Jailana Souza Saraiva" userId="5fe42821-7c73-4489-9218-0b3bf64c54d1" providerId="ADAL" clId="{901BFCC2-840E-4E50-BE16-82E7E4BD8D35}" dt="2026-05-15T17:42:36.904" v="710" actId="20577"/>
        <pc:sldMkLst>
          <pc:docMk/>
          <pc:sldMk cId="0" sldId="258"/>
        </pc:sldMkLst>
        <pc:spChg chg="mod">
          <ac:chgData name="Jailana Souza Saraiva" userId="5fe42821-7c73-4489-9218-0b3bf64c54d1" providerId="ADAL" clId="{901BFCC2-840E-4E50-BE16-82E7E4BD8D35}" dt="2026-05-15T17:15:13.097" v="495"/>
          <ac:spMkLst>
            <pc:docMk/>
            <pc:sldMk cId="0" sldId="258"/>
            <ac:spMk id="5" creationId="{8431C3C4-4F1F-44AA-86CD-9E3BE31D959C}"/>
          </ac:spMkLst>
        </pc:spChg>
        <pc:spChg chg="mod">
          <ac:chgData name="Jailana Souza Saraiva" userId="5fe42821-7c73-4489-9218-0b3bf64c54d1" providerId="ADAL" clId="{901BFCC2-840E-4E50-BE16-82E7E4BD8D35}" dt="2026-05-15T17:42:36.904" v="710" actId="20577"/>
          <ac:spMkLst>
            <pc:docMk/>
            <pc:sldMk cId="0" sldId="258"/>
            <ac:spMk id="6" creationId="{3A3AFD04-DF6A-4077-973E-02B06543FCE3}"/>
          </ac:spMkLst>
        </pc:spChg>
        <pc:spChg chg="mod">
          <ac:chgData name="Jailana Souza Saraiva" userId="5fe42821-7c73-4489-9218-0b3bf64c54d1" providerId="ADAL" clId="{901BFCC2-840E-4E50-BE16-82E7E4BD8D35}" dt="2026-05-15T17:14:40.199" v="486" actId="20577"/>
          <ac:spMkLst>
            <pc:docMk/>
            <pc:sldMk cId="0" sldId="258"/>
            <ac:spMk id="316" creationId="{00000000-0000-0000-0000-000000000000}"/>
          </ac:spMkLst>
        </pc:spChg>
        <pc:grpChg chg="add mod">
          <ac:chgData name="Jailana Souza Saraiva" userId="5fe42821-7c73-4489-9218-0b3bf64c54d1" providerId="ADAL" clId="{901BFCC2-840E-4E50-BE16-82E7E4BD8D35}" dt="2026-05-15T17:15:13.097" v="495"/>
          <ac:grpSpMkLst>
            <pc:docMk/>
            <pc:sldMk cId="0" sldId="258"/>
            <ac:grpSpMk id="4" creationId="{3EC9B327-FA3F-4B33-8F5A-739AD49DC799}"/>
          </ac:grpSpMkLst>
        </pc:grpChg>
      </pc:sldChg>
      <pc:sldChg chg="modSp mod ord">
        <pc:chgData name="Jailana Souza Saraiva" userId="5fe42821-7c73-4489-9218-0b3bf64c54d1" providerId="ADAL" clId="{901BFCC2-840E-4E50-BE16-82E7E4BD8D35}" dt="2026-05-15T17:59:41.387" v="1017" actId="14826"/>
        <pc:sldMkLst>
          <pc:docMk/>
          <pc:sldMk cId="0" sldId="261"/>
        </pc:sldMkLst>
        <pc:spChg chg="mod">
          <ac:chgData name="Jailana Souza Saraiva" userId="5fe42821-7c73-4489-9218-0b3bf64c54d1" providerId="ADAL" clId="{901BFCC2-840E-4E50-BE16-82E7E4BD8D35}" dt="2026-05-15T17:51:39.330" v="967" actId="27636"/>
          <ac:spMkLst>
            <pc:docMk/>
            <pc:sldMk cId="0" sldId="261"/>
            <ac:spMk id="33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51:44.368" v="976" actId="20577"/>
          <ac:spMkLst>
            <pc:docMk/>
            <pc:sldMk cId="0" sldId="261"/>
            <ac:spMk id="339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7:59:41.387" v="1017" actId="14826"/>
          <ac:picMkLst>
            <pc:docMk/>
            <pc:sldMk cId="0" sldId="261"/>
            <ac:picMk id="340" creationId="{00000000-0000-0000-0000-000000000000}"/>
          </ac:picMkLst>
        </pc:picChg>
      </pc:sldChg>
      <pc:sldChg chg="add ord modNotes">
        <pc:chgData name="Jailana Souza Saraiva" userId="5fe42821-7c73-4489-9218-0b3bf64c54d1" providerId="ADAL" clId="{901BFCC2-840E-4E50-BE16-82E7E4BD8D35}" dt="2026-05-15T16:56:09.595" v="12"/>
        <pc:sldMkLst>
          <pc:docMk/>
          <pc:sldMk cId="0" sldId="267"/>
        </pc:sldMkLst>
      </pc:sldChg>
      <pc:sldChg chg="add">
        <pc:chgData name="Jailana Souza Saraiva" userId="5fe42821-7c73-4489-9218-0b3bf64c54d1" providerId="ADAL" clId="{901BFCC2-840E-4E50-BE16-82E7E4BD8D35}" dt="2026-05-15T16:55:44.942" v="10"/>
        <pc:sldMkLst>
          <pc:docMk/>
          <pc:sldMk cId="0" sldId="268"/>
        </pc:sldMkLst>
      </pc:sldChg>
      <pc:sldChg chg="add ord modNotes">
        <pc:chgData name="Jailana Souza Saraiva" userId="5fe42821-7c73-4489-9218-0b3bf64c54d1" providerId="ADAL" clId="{901BFCC2-840E-4E50-BE16-82E7E4BD8D35}" dt="2026-05-15T16:51:31.488" v="9"/>
        <pc:sldMkLst>
          <pc:docMk/>
          <pc:sldMk cId="0" sldId="278"/>
        </pc:sldMkLst>
      </pc:sldChg>
      <pc:sldChg chg="modSp mod ord">
        <pc:chgData name="Jailana Souza Saraiva" userId="5fe42821-7c73-4489-9218-0b3bf64c54d1" providerId="ADAL" clId="{901BFCC2-840E-4E50-BE16-82E7E4BD8D35}" dt="2026-05-15T17:41:27.606" v="700" actId="20577"/>
        <pc:sldMkLst>
          <pc:docMk/>
          <pc:sldMk cId="0" sldId="296"/>
        </pc:sldMkLst>
        <pc:spChg chg="mod">
          <ac:chgData name="Jailana Souza Saraiva" userId="5fe42821-7c73-4489-9218-0b3bf64c54d1" providerId="ADAL" clId="{901BFCC2-840E-4E50-BE16-82E7E4BD8D35}" dt="2026-05-15T17:41:08.190" v="699" actId="20577"/>
          <ac:spMkLst>
            <pc:docMk/>
            <pc:sldMk cId="0" sldId="296"/>
            <ac:spMk id="1053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41:27.606" v="700" actId="20577"/>
          <ac:spMkLst>
            <pc:docMk/>
            <pc:sldMk cId="0" sldId="296"/>
            <ac:spMk id="1057" creationId="{00000000-0000-0000-0000-000000000000}"/>
          </ac:spMkLst>
        </pc:spChg>
      </pc:sldChg>
      <pc:sldChg chg="addSp delSp modSp add mod">
        <pc:chgData name="Jailana Souza Saraiva" userId="5fe42821-7c73-4489-9218-0b3bf64c54d1" providerId="ADAL" clId="{901BFCC2-840E-4E50-BE16-82E7E4BD8D35}" dt="2026-05-15T18:08:23.783" v="1107" actId="1076"/>
        <pc:sldMkLst>
          <pc:docMk/>
          <pc:sldMk cId="0" sldId="298"/>
        </pc:sldMkLst>
        <pc:spChg chg="mod">
          <ac:chgData name="Jailana Souza Saraiva" userId="5fe42821-7c73-4489-9218-0b3bf64c54d1" providerId="ADAL" clId="{901BFCC2-840E-4E50-BE16-82E7E4BD8D35}" dt="2026-05-15T17:03:21.256" v="290"/>
          <ac:spMkLst>
            <pc:docMk/>
            <pc:sldMk cId="0" sldId="298"/>
            <ac:spMk id="67" creationId="{9CE834C4-3A71-4BD9-BF0B-3F3FA87140F9}"/>
          </ac:spMkLst>
        </pc:spChg>
        <pc:spChg chg="mod">
          <ac:chgData name="Jailana Souza Saraiva" userId="5fe42821-7c73-4489-9218-0b3bf64c54d1" providerId="ADAL" clId="{901BFCC2-840E-4E50-BE16-82E7E4BD8D35}" dt="2026-05-15T18:07:20.981" v="1084" actId="114"/>
          <ac:spMkLst>
            <pc:docMk/>
            <pc:sldMk cId="0" sldId="298"/>
            <ac:spMk id="68" creationId="{84C69B2A-4CEB-4BEB-85CC-8C8862C1DBF1}"/>
          </ac:spMkLst>
        </pc:spChg>
        <pc:spChg chg="add 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69" creationId="{B7936BB0-7041-4FF5-BC7E-1929E1FA76DC}"/>
          </ac:spMkLst>
        </pc:spChg>
        <pc:spChg chg="add mod">
          <ac:chgData name="Jailana Souza Saraiva" userId="5fe42821-7c73-4489-9218-0b3bf64c54d1" providerId="ADAL" clId="{901BFCC2-840E-4E50-BE16-82E7E4BD8D35}" dt="2026-05-15T17:03:56.636" v="300" actId="20577"/>
          <ac:spMkLst>
            <pc:docMk/>
            <pc:sldMk cId="0" sldId="298"/>
            <ac:spMk id="70" creationId="{881E9D46-EA3D-41DE-8DCA-DAC52B355393}"/>
          </ac:spMkLst>
        </pc:spChg>
        <pc:spChg chg="mod">
          <ac:chgData name="Jailana Souza Saraiva" userId="5fe42821-7c73-4489-9218-0b3bf64c54d1" providerId="ADAL" clId="{901BFCC2-840E-4E50-BE16-82E7E4BD8D35}" dt="2026-05-15T17:03:25.997" v="292"/>
          <ac:spMkLst>
            <pc:docMk/>
            <pc:sldMk cId="0" sldId="298"/>
            <ac:spMk id="72" creationId="{A16AEA40-7E56-4E66-946E-5B17D76A9AE2}"/>
          </ac:spMkLst>
        </pc:spChg>
        <pc:spChg chg="mod">
          <ac:chgData name="Jailana Souza Saraiva" userId="5fe42821-7c73-4489-9218-0b3bf64c54d1" providerId="ADAL" clId="{901BFCC2-840E-4E50-BE16-82E7E4BD8D35}" dt="2026-05-15T18:07:26.208" v="1085" actId="114"/>
          <ac:spMkLst>
            <pc:docMk/>
            <pc:sldMk cId="0" sldId="298"/>
            <ac:spMk id="73" creationId="{29DEBE9C-4505-407E-BD2B-72B05C33F2F8}"/>
          </ac:spMkLst>
        </pc:spChg>
        <pc:spChg chg="add 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74" creationId="{53443BB5-4C97-4BD5-963A-5C1D01C102BD}"/>
          </ac:spMkLst>
        </pc:spChg>
        <pc:spChg chg="add mod">
          <ac:chgData name="Jailana Souza Saraiva" userId="5fe42821-7c73-4489-9218-0b3bf64c54d1" providerId="ADAL" clId="{901BFCC2-840E-4E50-BE16-82E7E4BD8D35}" dt="2026-05-15T17:03:59" v="302" actId="20577"/>
          <ac:spMkLst>
            <pc:docMk/>
            <pc:sldMk cId="0" sldId="298"/>
            <ac:spMk id="75" creationId="{D0F238E3-00D3-4AA4-A98F-94462BE4EC73}"/>
          </ac:spMkLst>
        </pc:spChg>
        <pc:spChg chg="mod">
          <ac:chgData name="Jailana Souza Saraiva" userId="5fe42821-7c73-4489-9218-0b3bf64c54d1" providerId="ADAL" clId="{901BFCC2-840E-4E50-BE16-82E7E4BD8D35}" dt="2026-05-15T17:03:30.232" v="294"/>
          <ac:spMkLst>
            <pc:docMk/>
            <pc:sldMk cId="0" sldId="298"/>
            <ac:spMk id="77" creationId="{103BCA22-74F7-4FEE-A7B8-15EB8F2868E4}"/>
          </ac:spMkLst>
        </pc:spChg>
        <pc:spChg chg="mod">
          <ac:chgData name="Jailana Souza Saraiva" userId="5fe42821-7c73-4489-9218-0b3bf64c54d1" providerId="ADAL" clId="{901BFCC2-840E-4E50-BE16-82E7E4BD8D35}" dt="2026-05-15T18:07:28.361" v="1086" actId="114"/>
          <ac:spMkLst>
            <pc:docMk/>
            <pc:sldMk cId="0" sldId="298"/>
            <ac:spMk id="78" creationId="{9B783C72-60C4-47CB-A5E9-D47BB0774B18}"/>
          </ac:spMkLst>
        </pc:spChg>
        <pc:spChg chg="add 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79" creationId="{A06A6E17-7E4E-4C53-8A52-2BFD56603C99}"/>
          </ac:spMkLst>
        </pc:spChg>
        <pc:spChg chg="add mod">
          <ac:chgData name="Jailana Souza Saraiva" userId="5fe42821-7c73-4489-9218-0b3bf64c54d1" providerId="ADAL" clId="{901BFCC2-840E-4E50-BE16-82E7E4BD8D35}" dt="2026-05-15T17:04:01.475" v="304" actId="20577"/>
          <ac:spMkLst>
            <pc:docMk/>
            <pc:sldMk cId="0" sldId="298"/>
            <ac:spMk id="80" creationId="{105127F0-377E-450A-B4D0-B93B29E3D4D2}"/>
          </ac:spMkLst>
        </pc:spChg>
        <pc:spChg chg="mod">
          <ac:chgData name="Jailana Souza Saraiva" userId="5fe42821-7c73-4489-9218-0b3bf64c54d1" providerId="ADAL" clId="{901BFCC2-840E-4E50-BE16-82E7E4BD8D35}" dt="2026-05-15T17:03:34.953" v="296"/>
          <ac:spMkLst>
            <pc:docMk/>
            <pc:sldMk cId="0" sldId="298"/>
            <ac:spMk id="82" creationId="{0C769008-7F46-4402-B9AA-26717CA89449}"/>
          </ac:spMkLst>
        </pc:spChg>
        <pc:spChg chg="mod">
          <ac:chgData name="Jailana Souza Saraiva" userId="5fe42821-7c73-4489-9218-0b3bf64c54d1" providerId="ADAL" clId="{901BFCC2-840E-4E50-BE16-82E7E4BD8D35}" dt="2026-05-15T18:08:23.783" v="1107" actId="1076"/>
          <ac:spMkLst>
            <pc:docMk/>
            <pc:sldMk cId="0" sldId="298"/>
            <ac:spMk id="83" creationId="{30FE9DA1-D00C-40FC-9FBC-48822A2FFD26}"/>
          </ac:spMkLst>
        </pc:spChg>
        <pc:spChg chg="add 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84" creationId="{F0EA54DB-C11F-4194-B352-7B23E09E9F06}"/>
          </ac:spMkLst>
        </pc:spChg>
        <pc:spChg chg="add mod">
          <ac:chgData name="Jailana Souza Saraiva" userId="5fe42821-7c73-4489-9218-0b3bf64c54d1" providerId="ADAL" clId="{901BFCC2-840E-4E50-BE16-82E7E4BD8D35}" dt="2026-05-15T17:04:04.174" v="306" actId="20577"/>
          <ac:spMkLst>
            <pc:docMk/>
            <pc:sldMk cId="0" sldId="298"/>
            <ac:spMk id="85" creationId="{4F104074-7F55-46C4-969D-526398955401}"/>
          </ac:spMkLst>
        </pc:spChg>
        <pc:spChg chg="mod">
          <ac:chgData name="Jailana Souza Saraiva" userId="5fe42821-7c73-4489-9218-0b3bf64c54d1" providerId="ADAL" clId="{901BFCC2-840E-4E50-BE16-82E7E4BD8D35}" dt="2026-05-15T16:57:04.397" v="27" actId="20577"/>
          <ac:spMkLst>
            <pc:docMk/>
            <pc:sldMk cId="0" sldId="298"/>
            <ac:spMk id="435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01:56.692" v="251" actId="20577"/>
          <ac:spMkLst>
            <pc:docMk/>
            <pc:sldMk cId="0" sldId="298"/>
            <ac:spMk id="436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07:18.933" v="1083" actId="114"/>
          <ac:spMkLst>
            <pc:docMk/>
            <pc:sldMk cId="0" sldId="298"/>
            <ac:spMk id="442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449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03:52.764" v="298" actId="1076"/>
          <ac:spMkLst>
            <pc:docMk/>
            <pc:sldMk cId="0" sldId="298"/>
            <ac:spMk id="450" creationId="{00000000-0000-0000-0000-000000000000}"/>
          </ac:spMkLst>
        </pc:spChg>
        <pc:grpChg chg="add mod">
          <ac:chgData name="Jailana Souza Saraiva" userId="5fe42821-7c73-4489-9218-0b3bf64c54d1" providerId="ADAL" clId="{901BFCC2-840E-4E50-BE16-82E7E4BD8D35}" dt="2026-05-15T17:03:52.764" v="298" actId="1076"/>
          <ac:grpSpMkLst>
            <pc:docMk/>
            <pc:sldMk cId="0" sldId="298"/>
            <ac:grpSpMk id="66" creationId="{04E3F467-51E2-4E9C-8512-0CA09B60D75E}"/>
          </ac:grpSpMkLst>
        </pc:grpChg>
        <pc:grpChg chg="add mod">
          <ac:chgData name="Jailana Souza Saraiva" userId="5fe42821-7c73-4489-9218-0b3bf64c54d1" providerId="ADAL" clId="{901BFCC2-840E-4E50-BE16-82E7E4BD8D35}" dt="2026-05-15T18:05:04.705" v="1048" actId="14100"/>
          <ac:grpSpMkLst>
            <pc:docMk/>
            <pc:sldMk cId="0" sldId="298"/>
            <ac:grpSpMk id="71" creationId="{26C08951-0594-4782-838A-412DE58872C0}"/>
          </ac:grpSpMkLst>
        </pc:grpChg>
        <pc:grpChg chg="add mod">
          <ac:chgData name="Jailana Souza Saraiva" userId="5fe42821-7c73-4489-9218-0b3bf64c54d1" providerId="ADAL" clId="{901BFCC2-840E-4E50-BE16-82E7E4BD8D35}" dt="2026-05-15T18:04:27.584" v="1041" actId="1076"/>
          <ac:grpSpMkLst>
            <pc:docMk/>
            <pc:sldMk cId="0" sldId="298"/>
            <ac:grpSpMk id="76" creationId="{6883F084-3D17-425F-9F28-C427C771079B}"/>
          </ac:grpSpMkLst>
        </pc:grpChg>
        <pc:grpChg chg="add mod">
          <ac:chgData name="Jailana Souza Saraiva" userId="5fe42821-7c73-4489-9218-0b3bf64c54d1" providerId="ADAL" clId="{901BFCC2-840E-4E50-BE16-82E7E4BD8D35}" dt="2026-05-15T17:03:52.764" v="298" actId="1076"/>
          <ac:grpSpMkLst>
            <pc:docMk/>
            <pc:sldMk cId="0" sldId="298"/>
            <ac:grpSpMk id="81" creationId="{51B80363-F3F8-42E8-AB83-C072C2AB27E5}"/>
          </ac:grpSpMkLst>
        </pc:grpChg>
        <pc:grpChg chg="mod">
          <ac:chgData name="Jailana Souza Saraiva" userId="5fe42821-7c73-4489-9218-0b3bf64c54d1" providerId="ADAL" clId="{901BFCC2-840E-4E50-BE16-82E7E4BD8D35}" dt="2026-05-15T17:03:52.764" v="298" actId="1076"/>
          <ac:grpSpMkLst>
            <pc:docMk/>
            <pc:sldMk cId="0" sldId="298"/>
            <ac:grpSpMk id="440" creationId="{00000000-0000-0000-0000-000000000000}"/>
          </ac:grpSpMkLst>
        </pc:grpChg>
      </pc:sldChg>
      <pc:sldChg chg="addSp modSp add mod ord">
        <pc:chgData name="Jailana Souza Saraiva" userId="5fe42821-7c73-4489-9218-0b3bf64c54d1" providerId="ADAL" clId="{901BFCC2-840E-4E50-BE16-82E7E4BD8D35}" dt="2026-05-15T17:48:28.602" v="937" actId="1076"/>
        <pc:sldMkLst>
          <pc:docMk/>
          <pc:sldMk cId="3270887025" sldId="299"/>
        </pc:sldMkLst>
        <pc:spChg chg="add mod">
          <ac:chgData name="Jailana Souza Saraiva" userId="5fe42821-7c73-4489-9218-0b3bf64c54d1" providerId="ADAL" clId="{901BFCC2-840E-4E50-BE16-82E7E4BD8D35}" dt="2026-05-15T17:47:57.527" v="906" actId="20577"/>
          <ac:spMkLst>
            <pc:docMk/>
            <pc:sldMk cId="3270887025" sldId="299"/>
            <ac:spMk id="11" creationId="{9462D8E3-7E02-4135-8739-0F4273C5D851}"/>
          </ac:spMkLst>
        </pc:spChg>
        <pc:spChg chg="add mod">
          <ac:chgData name="Jailana Souza Saraiva" userId="5fe42821-7c73-4489-9218-0b3bf64c54d1" providerId="ADAL" clId="{901BFCC2-840E-4E50-BE16-82E7E4BD8D35}" dt="2026-05-15T17:48:28.602" v="937" actId="1076"/>
          <ac:spMkLst>
            <pc:docMk/>
            <pc:sldMk cId="3270887025" sldId="299"/>
            <ac:spMk id="12" creationId="{822ABE2A-4970-4703-BA59-0A9078C4149A}"/>
          </ac:spMkLst>
        </pc:spChg>
        <pc:spChg chg="mod">
          <ac:chgData name="Jailana Souza Saraiva" userId="5fe42821-7c73-4489-9218-0b3bf64c54d1" providerId="ADAL" clId="{901BFCC2-840E-4E50-BE16-82E7E4BD8D35}" dt="2026-05-15T17:47:30.324" v="887" actId="20577"/>
          <ac:spMkLst>
            <pc:docMk/>
            <pc:sldMk cId="3270887025" sldId="299"/>
            <ac:spMk id="353" creationId="{00000000-0000-0000-0000-000000000000}"/>
          </ac:spMkLst>
        </pc:spChg>
      </pc:sldChg>
      <pc:sldChg chg="modSp add mod ord">
        <pc:chgData name="Jailana Souza Saraiva" userId="5fe42821-7c73-4489-9218-0b3bf64c54d1" providerId="ADAL" clId="{901BFCC2-840E-4E50-BE16-82E7E4BD8D35}" dt="2026-05-15T17:43:24.672" v="727" actId="20577"/>
        <pc:sldMkLst>
          <pc:docMk/>
          <pc:sldMk cId="1118214236" sldId="301"/>
        </pc:sldMkLst>
        <pc:spChg chg="mod">
          <ac:chgData name="Jailana Souza Saraiva" userId="5fe42821-7c73-4489-9218-0b3bf64c54d1" providerId="ADAL" clId="{901BFCC2-840E-4E50-BE16-82E7E4BD8D35}" dt="2026-05-15T17:43:24.672" v="727" actId="20577"/>
          <ac:spMkLst>
            <pc:docMk/>
            <pc:sldMk cId="1118214236" sldId="301"/>
            <ac:spMk id="10" creationId="{D94E35A5-850A-4F22-99AA-1B54842DEBE5}"/>
          </ac:spMkLst>
        </pc:spChg>
        <pc:spChg chg="mod">
          <ac:chgData name="Jailana Souza Saraiva" userId="5fe42821-7c73-4489-9218-0b3bf64c54d1" providerId="ADAL" clId="{901BFCC2-840E-4E50-BE16-82E7E4BD8D35}" dt="2026-05-15T17:11:19.411" v="392" actId="20577"/>
          <ac:spMkLst>
            <pc:docMk/>
            <pc:sldMk cId="1118214236" sldId="301"/>
            <ac:spMk id="353" creationId="{00000000-0000-0000-0000-000000000000}"/>
          </ac:spMkLst>
        </pc:spChg>
        <pc:grpChg chg="mod">
          <ac:chgData name="Jailana Souza Saraiva" userId="5fe42821-7c73-4489-9218-0b3bf64c54d1" providerId="ADAL" clId="{901BFCC2-840E-4E50-BE16-82E7E4BD8D35}" dt="2026-05-15T17:15:06.063" v="494" actId="1076"/>
          <ac:grpSpMkLst>
            <pc:docMk/>
            <pc:sldMk cId="1118214236" sldId="301"/>
            <ac:grpSpMk id="351" creationId="{00000000-0000-0000-0000-000000000000}"/>
          </ac:grpSpMkLst>
        </pc:grpChg>
      </pc:sldChg>
      <pc:sldChg chg="delSp modSp add mod">
        <pc:chgData name="Jailana Souza Saraiva" userId="5fe42821-7c73-4489-9218-0b3bf64c54d1" providerId="ADAL" clId="{901BFCC2-840E-4E50-BE16-82E7E4BD8D35}" dt="2026-05-15T17:39:03.761" v="690" actId="14100"/>
        <pc:sldMkLst>
          <pc:docMk/>
          <pc:sldMk cId="0" sldId="302"/>
        </pc:sldMkLst>
        <pc:spChg chg="mod topLvl">
          <ac:chgData name="Jailana Souza Saraiva" userId="5fe42821-7c73-4489-9218-0b3bf64c54d1" providerId="ADAL" clId="{901BFCC2-840E-4E50-BE16-82E7E4BD8D35}" dt="2026-05-15T17:36:28.505" v="652" actId="14100"/>
          <ac:spMkLst>
            <pc:docMk/>
            <pc:sldMk cId="0" sldId="302"/>
            <ac:spMk id="4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7:03.972" v="662" actId="1076"/>
          <ac:spMkLst>
            <pc:docMk/>
            <pc:sldMk cId="0" sldId="302"/>
            <ac:spMk id="6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7:21.244" v="666" actId="1076"/>
          <ac:spMkLst>
            <pc:docMk/>
            <pc:sldMk cId="0" sldId="302"/>
            <ac:spMk id="7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15.244" v="677" actId="1076"/>
          <ac:spMkLst>
            <pc:docMk/>
            <pc:sldMk cId="0" sldId="302"/>
            <ac:spMk id="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30.431" v="681" actId="14100"/>
          <ac:spMkLst>
            <pc:docMk/>
            <pc:sldMk cId="0" sldId="302"/>
            <ac:spMk id="9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23.749" v="679" actId="1076"/>
          <ac:spMkLst>
            <pc:docMk/>
            <pc:sldMk cId="0" sldId="302"/>
            <ac:spMk id="17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36.020" v="683" actId="1076"/>
          <ac:spMkLst>
            <pc:docMk/>
            <pc:sldMk cId="0" sldId="302"/>
            <ac:spMk id="1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43.601" v="685" actId="1076"/>
          <ac:spMkLst>
            <pc:docMk/>
            <pc:sldMk cId="0" sldId="302"/>
            <ac:spMk id="19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7:25.197" v="667" actId="1076"/>
          <ac:spMkLst>
            <pc:docMk/>
            <pc:sldMk cId="0" sldId="302"/>
            <ac:spMk id="20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7:08.292" v="663" actId="1076"/>
          <ac:spMkLst>
            <pc:docMk/>
            <pc:sldMk cId="0" sldId="302"/>
            <ac:spMk id="21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6:36.928" v="654" actId="1076"/>
          <ac:spMkLst>
            <pc:docMk/>
            <pc:sldMk cId="0" sldId="302"/>
            <ac:spMk id="22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6:47.075" v="657" actId="1076"/>
          <ac:spMkLst>
            <pc:docMk/>
            <pc:sldMk cId="0" sldId="302"/>
            <ac:spMk id="23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7:15.709" v="664" actId="1076"/>
          <ac:spMkLst>
            <pc:docMk/>
            <pc:sldMk cId="0" sldId="302"/>
            <ac:spMk id="24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12.086" v="676" actId="1076"/>
          <ac:spMkLst>
            <pc:docMk/>
            <pc:sldMk cId="0" sldId="302"/>
            <ac:spMk id="25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27.138" v="680" actId="1076"/>
          <ac:spMkLst>
            <pc:docMk/>
            <pc:sldMk cId="0" sldId="302"/>
            <ac:spMk id="26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57.435" v="689" actId="14100"/>
          <ac:spMkLst>
            <pc:docMk/>
            <pc:sldMk cId="0" sldId="302"/>
            <ac:spMk id="27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12:21.266" v="419" actId="20577"/>
          <ac:spMkLst>
            <pc:docMk/>
            <pc:sldMk cId="0" sldId="302"/>
            <ac:spMk id="2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8:49.691" v="686" actId="1076"/>
          <ac:spMkLst>
            <pc:docMk/>
            <pc:sldMk cId="0" sldId="302"/>
            <ac:spMk id="30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12:26.238" v="420" actId="20577"/>
          <ac:spMkLst>
            <pc:docMk/>
            <pc:sldMk cId="0" sldId="302"/>
            <ac:spMk id="31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7:39:03.761" v="690" actId="14100"/>
          <ac:picMkLst>
            <pc:docMk/>
            <pc:sldMk cId="0" sldId="302"/>
            <ac:picMk id="5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6:55.047" v="659" actId="14100"/>
          <ac:picMkLst>
            <pc:docMk/>
            <pc:sldMk cId="0" sldId="302"/>
            <ac:picMk id="12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6:59.150" v="661" actId="1076"/>
          <ac:picMkLst>
            <pc:docMk/>
            <pc:sldMk cId="0" sldId="302"/>
            <ac:picMk id="13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7:17.997" v="665" actId="1076"/>
          <ac:picMkLst>
            <pc:docMk/>
            <pc:sldMk cId="0" sldId="302"/>
            <ac:picMk id="14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8:19.781" v="678" actId="1076"/>
          <ac:picMkLst>
            <pc:docMk/>
            <pc:sldMk cId="0" sldId="302"/>
            <ac:picMk id="15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8:32.928" v="682" actId="14100"/>
          <ac:picMkLst>
            <pc:docMk/>
            <pc:sldMk cId="0" sldId="302"/>
            <ac:picMk id="16" creationId="{00000000-0000-0000-0000-000000000000}"/>
          </ac:picMkLst>
        </pc:picChg>
        <pc:picChg chg="mod">
          <ac:chgData name="Jailana Souza Saraiva" userId="5fe42821-7c73-4489-9218-0b3bf64c54d1" providerId="ADAL" clId="{901BFCC2-840E-4E50-BE16-82E7E4BD8D35}" dt="2026-05-15T17:36:44.060" v="656" actId="14100"/>
          <ac:picMkLst>
            <pc:docMk/>
            <pc:sldMk cId="0" sldId="302"/>
            <ac:picMk id="29" creationId="{00000000-0000-0000-0000-000000000000}"/>
          </ac:picMkLst>
        </pc:picChg>
      </pc:sldChg>
      <pc:sldChg chg="modSp add mod ord">
        <pc:chgData name="Jailana Souza Saraiva" userId="5fe42821-7c73-4489-9218-0b3bf64c54d1" providerId="ADAL" clId="{901BFCC2-840E-4E50-BE16-82E7E4BD8D35}" dt="2026-05-18T13:38:59.413" v="1117"/>
        <pc:sldMkLst>
          <pc:docMk/>
          <pc:sldMk cId="4179517399" sldId="304"/>
        </pc:sldMkLst>
        <pc:spChg chg="mod">
          <ac:chgData name="Jailana Souza Saraiva" userId="5fe42821-7c73-4489-9218-0b3bf64c54d1" providerId="ADAL" clId="{901BFCC2-840E-4E50-BE16-82E7E4BD8D35}" dt="2026-05-15T17:42:41.359" v="715" actId="20577"/>
          <ac:spMkLst>
            <pc:docMk/>
            <pc:sldMk cId="4179517399" sldId="304"/>
            <ac:spMk id="10" creationId="{D94E35A5-850A-4F22-99AA-1B54842DEBE5}"/>
          </ac:spMkLst>
        </pc:spChg>
        <pc:spChg chg="mod">
          <ac:chgData name="Jailana Souza Saraiva" userId="5fe42821-7c73-4489-9218-0b3bf64c54d1" providerId="ADAL" clId="{901BFCC2-840E-4E50-BE16-82E7E4BD8D35}" dt="2026-05-15T17:16:30.048" v="537" actId="20577"/>
          <ac:spMkLst>
            <pc:docMk/>
            <pc:sldMk cId="4179517399" sldId="304"/>
            <ac:spMk id="353" creationId="{00000000-0000-0000-0000-000000000000}"/>
          </ac:spMkLst>
        </pc:spChg>
      </pc:sldChg>
      <pc:sldChg chg="modSp add mod ord">
        <pc:chgData name="Jailana Souza Saraiva" userId="5fe42821-7c73-4489-9218-0b3bf64c54d1" providerId="ADAL" clId="{901BFCC2-840E-4E50-BE16-82E7E4BD8D35}" dt="2026-05-15T17:42:54.251" v="720" actId="20577"/>
        <pc:sldMkLst>
          <pc:docMk/>
          <pc:sldMk cId="253815276" sldId="305"/>
        </pc:sldMkLst>
        <pc:spChg chg="mod">
          <ac:chgData name="Jailana Souza Saraiva" userId="5fe42821-7c73-4489-9218-0b3bf64c54d1" providerId="ADAL" clId="{901BFCC2-840E-4E50-BE16-82E7E4BD8D35}" dt="2026-05-15T17:42:54.251" v="720" actId="20577"/>
          <ac:spMkLst>
            <pc:docMk/>
            <pc:sldMk cId="253815276" sldId="305"/>
            <ac:spMk id="6" creationId="{3A3AFD04-DF6A-4077-973E-02B06543FCE3}"/>
          </ac:spMkLst>
        </pc:spChg>
      </pc:sldChg>
      <pc:sldChg chg="delSp modSp add mod">
        <pc:chgData name="Jailana Souza Saraiva" userId="5fe42821-7c73-4489-9218-0b3bf64c54d1" providerId="ADAL" clId="{901BFCC2-840E-4E50-BE16-82E7E4BD8D35}" dt="2026-05-15T17:36:04.710" v="650" actId="20577"/>
        <pc:sldMkLst>
          <pc:docMk/>
          <pc:sldMk cId="0" sldId="306"/>
        </pc:sldMkLst>
        <pc:spChg chg="mod">
          <ac:chgData name="Jailana Souza Saraiva" userId="5fe42821-7c73-4489-9218-0b3bf64c54d1" providerId="ADAL" clId="{901BFCC2-840E-4E50-BE16-82E7E4BD8D35}" dt="2026-05-15T17:35:34.651" v="642" actId="20577"/>
          <ac:spMkLst>
            <pc:docMk/>
            <pc:sldMk cId="0" sldId="306"/>
            <ac:spMk id="2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5:53.624" v="648" actId="1076"/>
          <ac:spMkLst>
            <pc:docMk/>
            <pc:sldMk cId="0" sldId="306"/>
            <ac:spMk id="3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2:03.713" v="566" actId="14100"/>
          <ac:spMkLst>
            <pc:docMk/>
            <pc:sldMk cId="0" sldId="306"/>
            <ac:spMk id="4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1:53.814" v="560" actId="14100"/>
          <ac:spMkLst>
            <pc:docMk/>
            <pc:sldMk cId="0" sldId="306"/>
            <ac:spMk id="5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6:04.710" v="650" actId="20577"/>
          <ac:spMkLst>
            <pc:docMk/>
            <pc:sldMk cId="0" sldId="306"/>
            <ac:spMk id="6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2:39.915" v="572" actId="14100"/>
          <ac:spMkLst>
            <pc:docMk/>
            <pc:sldMk cId="0" sldId="306"/>
            <ac:spMk id="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34:09.554" v="601" actId="1076"/>
          <ac:spMkLst>
            <pc:docMk/>
            <pc:sldMk cId="0" sldId="306"/>
            <ac:spMk id="9" creationId="{00000000-0000-0000-0000-000000000000}"/>
          </ac:spMkLst>
        </pc:spChg>
        <pc:spChg chg="mod topLvl">
          <ac:chgData name="Jailana Souza Saraiva" userId="5fe42821-7c73-4489-9218-0b3bf64c54d1" providerId="ADAL" clId="{901BFCC2-840E-4E50-BE16-82E7E4BD8D35}" dt="2026-05-15T17:35:48.960" v="647" actId="478"/>
          <ac:spMkLst>
            <pc:docMk/>
            <pc:sldMk cId="0" sldId="306"/>
            <ac:spMk id="13" creationId="{00000000-0000-0000-0000-000000000000}"/>
          </ac:spMkLst>
        </pc:spChg>
        <pc:graphicFrameChg chg="mod modGraphic">
          <ac:chgData name="Jailana Souza Saraiva" userId="5fe42821-7c73-4489-9218-0b3bf64c54d1" providerId="ADAL" clId="{901BFCC2-840E-4E50-BE16-82E7E4BD8D35}" dt="2026-05-15T17:32:44.658" v="576" actId="403"/>
          <ac:graphicFrameMkLst>
            <pc:docMk/>
            <pc:sldMk cId="0" sldId="306"/>
            <ac:graphicFrameMk id="10" creationId="{00000000-0000-0000-0000-000000000000}"/>
          </ac:graphicFrameMkLst>
        </pc:graphicFrameChg>
        <pc:graphicFrameChg chg="mod modGraphic">
          <ac:chgData name="Jailana Souza Saraiva" userId="5fe42821-7c73-4489-9218-0b3bf64c54d1" providerId="ADAL" clId="{901BFCC2-840E-4E50-BE16-82E7E4BD8D35}" dt="2026-05-15T17:33:08.340" v="580" actId="403"/>
          <ac:graphicFrameMkLst>
            <pc:docMk/>
            <pc:sldMk cId="0" sldId="306"/>
            <ac:graphicFrameMk id="11" creationId="{00000000-0000-0000-0000-000000000000}"/>
          </ac:graphicFrameMkLst>
        </pc:graphicFrameChg>
      </pc:sldChg>
      <pc:sldChg chg="modSp add mod">
        <pc:chgData name="Jailana Souza Saraiva" userId="5fe42821-7c73-4489-9218-0b3bf64c54d1" providerId="ADAL" clId="{901BFCC2-840E-4E50-BE16-82E7E4BD8D35}" dt="2026-05-18T14:00:23.500" v="1124" actId="20577"/>
        <pc:sldMkLst>
          <pc:docMk/>
          <pc:sldMk cId="493224129" sldId="307"/>
        </pc:sldMkLst>
        <pc:spChg chg="mod">
          <ac:chgData name="Jailana Souza Saraiva" userId="5fe42821-7c73-4489-9218-0b3bf64c54d1" providerId="ADAL" clId="{901BFCC2-840E-4E50-BE16-82E7E4BD8D35}" dt="2026-05-15T17:44:09.469" v="793" actId="20577"/>
          <ac:spMkLst>
            <pc:docMk/>
            <pc:sldMk cId="493224129" sldId="307"/>
            <ac:spMk id="10" creationId="{D94E35A5-850A-4F22-99AA-1B54842DEBE5}"/>
          </ac:spMkLst>
        </pc:spChg>
        <pc:spChg chg="mod">
          <ac:chgData name="Jailana Souza Saraiva" userId="5fe42821-7c73-4489-9218-0b3bf64c54d1" providerId="ADAL" clId="{901BFCC2-840E-4E50-BE16-82E7E4BD8D35}" dt="2026-05-18T14:00:23.500" v="1124" actId="20577"/>
          <ac:spMkLst>
            <pc:docMk/>
            <pc:sldMk cId="493224129" sldId="307"/>
            <ac:spMk id="353" creationId="{00000000-0000-0000-0000-000000000000}"/>
          </ac:spMkLst>
        </pc:spChg>
        <pc:grpChg chg="mod">
          <ac:chgData name="Jailana Souza Saraiva" userId="5fe42821-7c73-4489-9218-0b3bf64c54d1" providerId="ADAL" clId="{901BFCC2-840E-4E50-BE16-82E7E4BD8D35}" dt="2026-05-15T17:43:53.246" v="730" actId="1076"/>
          <ac:grpSpMkLst>
            <pc:docMk/>
            <pc:sldMk cId="493224129" sldId="307"/>
            <ac:grpSpMk id="351" creationId="{00000000-0000-0000-0000-000000000000}"/>
          </ac:grpSpMkLst>
        </pc:grpChg>
      </pc:sldChg>
      <pc:sldChg chg="modSp add mod">
        <pc:chgData name="Jailana Souza Saraiva" userId="5fe42821-7c73-4489-9218-0b3bf64c54d1" providerId="ADAL" clId="{901BFCC2-840E-4E50-BE16-82E7E4BD8D35}" dt="2026-05-15T18:00:36.213" v="1018" actId="14826"/>
        <pc:sldMkLst>
          <pc:docMk/>
          <pc:sldMk cId="1288373124" sldId="308"/>
        </pc:sldMkLst>
        <pc:spChg chg="mod">
          <ac:chgData name="Jailana Souza Saraiva" userId="5fe42821-7c73-4489-9218-0b3bf64c54d1" providerId="ADAL" clId="{901BFCC2-840E-4E50-BE16-82E7E4BD8D35}" dt="2026-05-15T17:52:44.117" v="990"/>
          <ac:spMkLst>
            <pc:docMk/>
            <pc:sldMk cId="1288373124" sldId="308"/>
            <ac:spMk id="33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52:46.017" v="992" actId="20577"/>
          <ac:spMkLst>
            <pc:docMk/>
            <pc:sldMk cId="1288373124" sldId="308"/>
            <ac:spMk id="339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8:00:36.213" v="1018" actId="14826"/>
          <ac:picMkLst>
            <pc:docMk/>
            <pc:sldMk cId="1288373124" sldId="308"/>
            <ac:picMk id="340" creationId="{00000000-0000-0000-0000-000000000000}"/>
          </ac:picMkLst>
        </pc:picChg>
      </pc:sldChg>
      <pc:sldChg chg="modSp add mod">
        <pc:chgData name="Jailana Souza Saraiva" userId="5fe42821-7c73-4489-9218-0b3bf64c54d1" providerId="ADAL" clId="{901BFCC2-840E-4E50-BE16-82E7E4BD8D35}" dt="2026-05-15T18:02:19.800" v="1023" actId="14826"/>
        <pc:sldMkLst>
          <pc:docMk/>
          <pc:sldMk cId="2040090683" sldId="309"/>
        </pc:sldMkLst>
        <pc:spChg chg="mod">
          <ac:chgData name="Jailana Souza Saraiva" userId="5fe42821-7c73-4489-9218-0b3bf64c54d1" providerId="ADAL" clId="{901BFCC2-840E-4E50-BE16-82E7E4BD8D35}" dt="2026-05-15T18:01:04.996" v="1021" actId="20577"/>
          <ac:spMkLst>
            <pc:docMk/>
            <pc:sldMk cId="2040090683" sldId="309"/>
            <ac:spMk id="33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52:51.935" v="995" actId="20577"/>
          <ac:spMkLst>
            <pc:docMk/>
            <pc:sldMk cId="2040090683" sldId="309"/>
            <ac:spMk id="339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8:02:19.800" v="1023" actId="14826"/>
          <ac:picMkLst>
            <pc:docMk/>
            <pc:sldMk cId="2040090683" sldId="309"/>
            <ac:picMk id="340" creationId="{00000000-0000-0000-0000-000000000000}"/>
          </ac:picMkLst>
        </pc:picChg>
      </pc:sldChg>
      <pc:sldChg chg="modSp add mod">
        <pc:chgData name="Jailana Souza Saraiva" userId="5fe42821-7c73-4489-9218-0b3bf64c54d1" providerId="ADAL" clId="{901BFCC2-840E-4E50-BE16-82E7E4BD8D35}" dt="2026-05-15T18:02:44.645" v="1024" actId="14826"/>
        <pc:sldMkLst>
          <pc:docMk/>
          <pc:sldMk cId="53306484" sldId="310"/>
        </pc:sldMkLst>
        <pc:spChg chg="mod">
          <ac:chgData name="Jailana Souza Saraiva" userId="5fe42821-7c73-4489-9218-0b3bf64c54d1" providerId="ADAL" clId="{901BFCC2-840E-4E50-BE16-82E7E4BD8D35}" dt="2026-05-15T17:53:13.229" v="1002"/>
          <ac:spMkLst>
            <pc:docMk/>
            <pc:sldMk cId="53306484" sldId="310"/>
            <ac:spMk id="33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53:15.560" v="1004" actId="20577"/>
          <ac:spMkLst>
            <pc:docMk/>
            <pc:sldMk cId="53306484" sldId="310"/>
            <ac:spMk id="339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8:02:44.645" v="1024" actId="14826"/>
          <ac:picMkLst>
            <pc:docMk/>
            <pc:sldMk cId="53306484" sldId="310"/>
            <ac:picMk id="340" creationId="{00000000-0000-0000-0000-000000000000}"/>
          </ac:picMkLst>
        </pc:picChg>
      </pc:sldChg>
      <pc:sldChg chg="modSp add mod">
        <pc:chgData name="Jailana Souza Saraiva" userId="5fe42821-7c73-4489-9218-0b3bf64c54d1" providerId="ADAL" clId="{901BFCC2-840E-4E50-BE16-82E7E4BD8D35}" dt="2026-05-15T18:03:35.125" v="1025" actId="14826"/>
        <pc:sldMkLst>
          <pc:docMk/>
          <pc:sldMk cId="1882989472" sldId="311"/>
        </pc:sldMkLst>
        <pc:spChg chg="mod">
          <ac:chgData name="Jailana Souza Saraiva" userId="5fe42821-7c73-4489-9218-0b3bf64c54d1" providerId="ADAL" clId="{901BFCC2-840E-4E50-BE16-82E7E4BD8D35}" dt="2026-05-15T17:56:52.245" v="1012" actId="27636"/>
          <ac:spMkLst>
            <pc:docMk/>
            <pc:sldMk cId="1882989472" sldId="311"/>
            <ac:spMk id="338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7:53:21.792" v="1007" actId="20577"/>
          <ac:spMkLst>
            <pc:docMk/>
            <pc:sldMk cId="1882989472" sldId="311"/>
            <ac:spMk id="339" creationId="{00000000-0000-0000-0000-000000000000}"/>
          </ac:spMkLst>
        </pc:spChg>
        <pc:picChg chg="mod">
          <ac:chgData name="Jailana Souza Saraiva" userId="5fe42821-7c73-4489-9218-0b3bf64c54d1" providerId="ADAL" clId="{901BFCC2-840E-4E50-BE16-82E7E4BD8D35}" dt="2026-05-15T18:03:35.125" v="1025" actId="14826"/>
          <ac:picMkLst>
            <pc:docMk/>
            <pc:sldMk cId="1882989472" sldId="311"/>
            <ac:picMk id="340" creationId="{00000000-0000-0000-0000-000000000000}"/>
          </ac:picMkLst>
        </pc:picChg>
      </pc:sldChg>
      <pc:sldChg chg="modSp add mod setBg modNotes">
        <pc:chgData name="Jailana Souza Saraiva" userId="5fe42821-7c73-4489-9218-0b3bf64c54d1" providerId="ADAL" clId="{901BFCC2-840E-4E50-BE16-82E7E4BD8D35}" dt="2026-05-15T18:27:39.577" v="1115" actId="20577"/>
        <pc:sldMkLst>
          <pc:docMk/>
          <pc:sldMk cId="0" sldId="312"/>
        </pc:sldMkLst>
        <pc:spChg chg="mod">
          <ac:chgData name="Jailana Souza Saraiva" userId="5fe42821-7c73-4489-9218-0b3bf64c54d1" providerId="ADAL" clId="{901BFCC2-840E-4E50-BE16-82E7E4BD8D35}" dt="2026-05-15T18:27:26.263" v="1109" actId="1076"/>
          <ac:spMkLst>
            <pc:docMk/>
            <pc:sldMk cId="0" sldId="312"/>
            <ac:spMk id="9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27:29.846" v="1110" actId="1076"/>
          <ac:spMkLst>
            <pc:docMk/>
            <pc:sldMk cId="0" sldId="312"/>
            <ac:spMk id="10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27:39.577" v="1115" actId="20577"/>
          <ac:spMkLst>
            <pc:docMk/>
            <pc:sldMk cId="0" sldId="312"/>
            <ac:spMk id="15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27:37.242" v="1113" actId="20577"/>
          <ac:spMkLst>
            <pc:docMk/>
            <pc:sldMk cId="0" sldId="312"/>
            <ac:spMk id="19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27:38.272" v="1114" actId="20577"/>
          <ac:spMkLst>
            <pc:docMk/>
            <pc:sldMk cId="0" sldId="312"/>
            <ac:spMk id="20" creationId="{00000000-0000-0000-0000-000000000000}"/>
          </ac:spMkLst>
        </pc:spChg>
        <pc:spChg chg="mod">
          <ac:chgData name="Jailana Souza Saraiva" userId="5fe42821-7c73-4489-9218-0b3bf64c54d1" providerId="ADAL" clId="{901BFCC2-840E-4E50-BE16-82E7E4BD8D35}" dt="2026-05-15T18:27:35.348" v="1111" actId="20577"/>
          <ac:spMkLst>
            <pc:docMk/>
            <pc:sldMk cId="0" sldId="312"/>
            <ac:spMk id="25" creationId="{00000000-0000-0000-0000-000000000000}"/>
          </ac:spMkLst>
        </pc:spChg>
      </pc:sldChg>
      <pc:sldChg chg="add ord modNotes">
        <pc:chgData name="Jailana Souza Saraiva" userId="5fe42821-7c73-4489-9218-0b3bf64c54d1" providerId="ADAL" clId="{901BFCC2-840E-4E50-BE16-82E7E4BD8D35}" dt="2026-05-18T13:45:28.987" v="1120"/>
        <pc:sldMkLst>
          <pc:docMk/>
          <pc:sldMk cId="3979450126" sldId="313"/>
        </pc:sldMkLst>
      </pc:sldChg>
      <pc:sldChg chg="del">
        <pc:chgData name="Jailana Souza Saraiva" userId="5fe42821-7c73-4489-9218-0b3bf64c54d1" providerId="ADAL" clId="{901BFCC2-840E-4E50-BE16-82E7E4BD8D35}" dt="2026-05-18T14:29:24.519" v="1126" actId="47"/>
        <pc:sldMkLst>
          <pc:docMk/>
          <pc:sldMk cId="973606686" sldId="319"/>
        </pc:sldMkLst>
      </pc:sldChg>
      <pc:sldChg chg="add">
        <pc:chgData name="Jailana Souza Saraiva" userId="5fe42821-7c73-4489-9218-0b3bf64c54d1" providerId="ADAL" clId="{901BFCC2-840E-4E50-BE16-82E7E4BD8D35}" dt="2026-05-18T14:29:21.346" v="1125"/>
        <pc:sldMkLst>
          <pc:docMk/>
          <pc:sldMk cId="0" sldId="322"/>
        </pc:sldMkLst>
      </pc:sldChg>
    </pc:docChg>
  </pc:docChgLst>
  <pc:docChgLst>
    <pc:chgData name="Jailana Souza Saraiva" userId="S::jailana.saraiva@fgv.br::5fe42821-7c73-4489-9218-0b3bf64c54d1" providerId="AD" clId="Web-{75EEC139-99B4-A03A-5CBB-05F167DA77B2}"/>
    <pc:docChg chg="delSld modSld">
      <pc:chgData name="Jailana Souza Saraiva" userId="S::jailana.saraiva@fgv.br::5fe42821-7c73-4489-9218-0b3bf64c54d1" providerId="AD" clId="Web-{75EEC139-99B4-A03A-5CBB-05F167DA77B2}" dt="2026-05-15T18:28:07.322" v="16"/>
      <pc:docMkLst>
        <pc:docMk/>
      </pc:docMkLst>
      <pc:sldChg chg="modSp">
        <pc:chgData name="Jailana Souza Saraiva" userId="S::jailana.saraiva@fgv.br::5fe42821-7c73-4489-9218-0b3bf64c54d1" providerId="AD" clId="Web-{75EEC139-99B4-A03A-5CBB-05F167DA77B2}" dt="2026-05-15T18:23:01.872" v="0" actId="1076"/>
        <pc:sldMkLst>
          <pc:docMk/>
          <pc:sldMk cId="0" sldId="298"/>
        </pc:sldMkLst>
        <pc:spChg chg="mod">
          <ac:chgData name="Jailana Souza Saraiva" userId="S::jailana.saraiva@fgv.br::5fe42821-7c73-4489-9218-0b3bf64c54d1" providerId="AD" clId="Web-{75EEC139-99B4-A03A-5CBB-05F167DA77B2}" dt="2026-05-15T18:23:01.872" v="0" actId="1076"/>
          <ac:spMkLst>
            <pc:docMk/>
            <pc:sldMk cId="0" sldId="298"/>
            <ac:spMk id="436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75EEC139-99B4-A03A-5CBB-05F167DA77B2}" dt="2026-05-15T18:26:11.193" v="9" actId="14100"/>
        <pc:sldMkLst>
          <pc:docMk/>
          <pc:sldMk cId="0" sldId="306"/>
        </pc:sldMkLst>
        <pc:spChg chg="mod">
          <ac:chgData name="Jailana Souza Saraiva" userId="S::jailana.saraiva@fgv.br::5fe42821-7c73-4489-9218-0b3bf64c54d1" providerId="AD" clId="Web-{75EEC139-99B4-A03A-5CBB-05F167DA77B2}" dt="2026-05-15T18:26:11.193" v="9" actId="14100"/>
          <ac:spMkLst>
            <pc:docMk/>
            <pc:sldMk cId="0" sldId="306"/>
            <ac:spMk id="3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75EEC139-99B4-A03A-5CBB-05F167DA77B2}" dt="2026-05-15T18:26:06.302" v="7"/>
          <ac:spMkLst>
            <pc:docMk/>
            <pc:sldMk cId="0" sldId="306"/>
            <ac:spMk id="4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75EEC139-99B4-A03A-5CBB-05F167DA77B2}" dt="2026-05-15T18:23:33.170" v="2" actId="1076"/>
          <ac:spMkLst>
            <pc:docMk/>
            <pc:sldMk cId="0" sldId="306"/>
            <ac:spMk id="6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75EEC139-99B4-A03A-5CBB-05F167DA77B2}" dt="2026-05-15T18:23:36.889" v="3" actId="1076"/>
          <ac:spMkLst>
            <pc:docMk/>
            <pc:sldMk cId="0" sldId="306"/>
            <ac:spMk id="8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75EEC139-99B4-A03A-5CBB-05F167DA77B2}" dt="2026-05-15T18:23:28.717" v="1" actId="14100"/>
          <ac:spMkLst>
            <pc:docMk/>
            <pc:sldMk cId="0" sldId="306"/>
            <ac:spMk id="13" creationId="{00000000-0000-0000-0000-000000000000}"/>
          </ac:spMkLst>
        </pc:spChg>
      </pc:sldChg>
    </pc:docChg>
  </pc:docChgLst>
  <pc:docChgLst>
    <pc:chgData name="Jailana Souza Saraiva" userId="S::jailana.saraiva@fgv.br::5fe42821-7c73-4489-9218-0b3bf64c54d1" providerId="AD" clId="Web-{8A4328F9-7938-7030-C474-B86D40A5BA30}"/>
    <pc:docChg chg="delSld modSld">
      <pc:chgData name="Jailana Souza Saraiva" userId="S::jailana.saraiva@fgv.br::5fe42821-7c73-4489-9218-0b3bf64c54d1" providerId="AD" clId="Web-{8A4328F9-7938-7030-C474-B86D40A5BA30}" dt="2026-05-15T16:33:16.268" v="20"/>
      <pc:docMkLst>
        <pc:docMk/>
      </pc:docMkLst>
      <pc:sldChg chg="modSp">
        <pc:chgData name="Jailana Souza Saraiva" userId="S::jailana.saraiva@fgv.br::5fe42821-7c73-4489-9218-0b3bf64c54d1" providerId="AD" clId="Web-{8A4328F9-7938-7030-C474-B86D40A5BA30}" dt="2026-05-15T15:06:56.992" v="8" actId="20577"/>
        <pc:sldMkLst>
          <pc:docMk/>
          <pc:sldMk cId="0" sldId="256"/>
        </pc:sldMkLst>
        <pc:spChg chg="mod">
          <ac:chgData name="Jailana Souza Saraiva" userId="S::jailana.saraiva@fgv.br::5fe42821-7c73-4489-9218-0b3bf64c54d1" providerId="AD" clId="Web-{8A4328F9-7938-7030-C474-B86D40A5BA30}" dt="2026-05-15T15:06:28.585" v="1" actId="20577"/>
          <ac:spMkLst>
            <pc:docMk/>
            <pc:sldMk cId="0" sldId="256"/>
            <ac:spMk id="58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8A4328F9-7938-7030-C474-B86D40A5BA30}" dt="2026-05-15T15:06:56.992" v="8" actId="20577"/>
          <ac:spMkLst>
            <pc:docMk/>
            <pc:sldMk cId="0" sldId="256"/>
            <ac:spMk id="59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8A4328F9-7938-7030-C474-B86D40A5BA30}" dt="2026-05-15T15:07:43.274" v="19" actId="20577"/>
        <pc:sldMkLst>
          <pc:docMk/>
          <pc:sldMk cId="0" sldId="296"/>
        </pc:sldMkLst>
        <pc:spChg chg="mod">
          <ac:chgData name="Jailana Souza Saraiva" userId="S::jailana.saraiva@fgv.br::5fe42821-7c73-4489-9218-0b3bf64c54d1" providerId="AD" clId="Web-{8A4328F9-7938-7030-C474-B86D40A5BA30}" dt="2026-05-15T15:07:32.508" v="12" actId="20577"/>
          <ac:spMkLst>
            <pc:docMk/>
            <pc:sldMk cId="0" sldId="296"/>
            <ac:spMk id="1051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8A4328F9-7938-7030-C474-B86D40A5BA30}" dt="2026-05-15T15:07:43.274" v="19" actId="20577"/>
          <ac:spMkLst>
            <pc:docMk/>
            <pc:sldMk cId="0" sldId="296"/>
            <ac:spMk id="1052" creationId="{00000000-0000-0000-0000-000000000000}"/>
          </ac:spMkLst>
        </pc:spChg>
      </pc:sldChg>
    </pc:docChg>
  </pc:docChgLst>
  <pc:docChgLst>
    <pc:chgData name="Jailana Souza Saraiva" userId="S::jailana.saraiva@fgv.br::5fe42821-7c73-4489-9218-0b3bf64c54d1" providerId="AD" clId="Web-{15EA2391-AE39-F5A6-F10C-8392111E5A8F}"/>
    <pc:docChg chg="addSld delSld modSld sldOrd">
      <pc:chgData name="Jailana Souza Saraiva" userId="S::jailana.saraiva@fgv.br::5fe42821-7c73-4489-9218-0b3bf64c54d1" providerId="AD" clId="Web-{15EA2391-AE39-F5A6-F10C-8392111E5A8F}" dt="2026-05-15T20:15:08.610" v="233"/>
      <pc:docMkLst>
        <pc:docMk/>
      </pc:docMkLst>
      <pc:sldChg chg="addSp delSp modSp">
        <pc:chgData name="Jailana Souza Saraiva" userId="S::jailana.saraiva@fgv.br::5fe42821-7c73-4489-9218-0b3bf64c54d1" providerId="AD" clId="Web-{15EA2391-AE39-F5A6-F10C-8392111E5A8F}" dt="2026-05-15T18:34:59.534" v="53" actId="20577"/>
        <pc:sldMkLst>
          <pc:docMk/>
          <pc:sldMk cId="0" sldId="256"/>
        </pc:sldMkLst>
        <pc:spChg chg="add mod">
          <ac:chgData name="Jailana Souza Saraiva" userId="S::jailana.saraiva@fgv.br::5fe42821-7c73-4489-9218-0b3bf64c54d1" providerId="AD" clId="Web-{15EA2391-AE39-F5A6-F10C-8392111E5A8F}" dt="2026-05-15T18:34:59.534" v="53" actId="20577"/>
          <ac:spMkLst>
            <pc:docMk/>
            <pc:sldMk cId="0" sldId="256"/>
            <ac:spMk id="7" creationId="{FCF028BF-FAAE-011C-4DFA-49C9410C6F38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34:23.158" v="37" actId="20577"/>
          <ac:spMkLst>
            <pc:docMk/>
            <pc:sldMk cId="0" sldId="256"/>
            <ac:spMk id="59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9:33:14.810" v="175" actId="20577"/>
        <pc:sldMkLst>
          <pc:docMk/>
          <pc:sldMk cId="0" sldId="258"/>
        </pc:sldMkLst>
        <pc:spChg chg="mod">
          <ac:chgData name="Jailana Souza Saraiva" userId="S::jailana.saraiva@fgv.br::5fe42821-7c73-4489-9218-0b3bf64c54d1" providerId="AD" clId="Web-{15EA2391-AE39-F5A6-F10C-8392111E5A8F}" dt="2026-05-15T19:33:14.810" v="175" actId="20577"/>
          <ac:spMkLst>
            <pc:docMk/>
            <pc:sldMk cId="0" sldId="258"/>
            <ac:spMk id="316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20:13:21.936" v="229" actId="20577"/>
        <pc:sldMkLst>
          <pc:docMk/>
          <pc:sldMk cId="0" sldId="274"/>
        </pc:sldMkLst>
        <pc:spChg chg="mod">
          <ac:chgData name="Jailana Souza Saraiva" userId="S::jailana.saraiva@fgv.br::5fe42821-7c73-4489-9218-0b3bf64c54d1" providerId="AD" clId="Web-{15EA2391-AE39-F5A6-F10C-8392111E5A8F}" dt="2026-05-15T20:13:21.936" v="229" actId="20577"/>
          <ac:spMkLst>
            <pc:docMk/>
            <pc:sldMk cId="0" sldId="274"/>
            <ac:spMk id="906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8:59:51.567" v="111" actId="14100"/>
        <pc:sldMkLst>
          <pc:docMk/>
          <pc:sldMk cId="0" sldId="298"/>
        </pc:sldMkLst>
        <pc:spChg chg="mod">
          <ac:chgData name="Jailana Souza Saraiva" userId="S::jailana.saraiva@fgv.br::5fe42821-7c73-4489-9218-0b3bf64c54d1" providerId="AD" clId="Web-{15EA2391-AE39-F5A6-F10C-8392111E5A8F}" dt="2026-05-15T18:46:13.379" v="89" actId="14100"/>
          <ac:spMkLst>
            <pc:docMk/>
            <pc:sldMk cId="0" sldId="298"/>
            <ac:spMk id="67" creationId="{9CE834C4-3A71-4BD9-BF0B-3F3FA87140F9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6:30.130" v="90" actId="14100"/>
          <ac:spMkLst>
            <pc:docMk/>
            <pc:sldMk cId="0" sldId="298"/>
            <ac:spMk id="68" creationId="{84C69B2A-4CEB-4BEB-85CC-8C8862C1DBF1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35.315" v="82" actId="14100"/>
          <ac:spMkLst>
            <pc:docMk/>
            <pc:sldMk cId="0" sldId="298"/>
            <ac:spMk id="69" creationId="{B7936BB0-7041-4FF5-BC7E-1929E1FA76DC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52.082" v="83" actId="1076"/>
          <ac:spMkLst>
            <pc:docMk/>
            <pc:sldMk cId="0" sldId="298"/>
            <ac:spMk id="70" creationId="{881E9D46-EA3D-41DE-8DCA-DAC52B355393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8:49.759" v="103" actId="14100"/>
          <ac:spMkLst>
            <pc:docMk/>
            <pc:sldMk cId="0" sldId="298"/>
            <ac:spMk id="73" creationId="{29DEBE9C-4505-407E-BD2B-72B05C33F2F8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6:46.818" v="92" actId="14100"/>
          <ac:spMkLst>
            <pc:docMk/>
            <pc:sldMk cId="0" sldId="298"/>
            <ac:spMk id="74" creationId="{53443BB5-4C97-4BD5-963A-5C1D01C102BD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6:52.943" v="93" actId="1076"/>
          <ac:spMkLst>
            <pc:docMk/>
            <pc:sldMk cId="0" sldId="298"/>
            <ac:spMk id="75" creationId="{D0F238E3-00D3-4AA4-A98F-94462BE4EC73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59:51.567" v="111" actId="14100"/>
          <ac:spMkLst>
            <pc:docMk/>
            <pc:sldMk cId="0" sldId="298"/>
            <ac:spMk id="78" creationId="{9B783C72-60C4-47CB-A5E9-D47BB0774B18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16.580" v="76" actId="14100"/>
          <ac:spMkLst>
            <pc:docMk/>
            <pc:sldMk cId="0" sldId="298"/>
            <ac:spMk id="441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29.659" v="80" actId="1076"/>
          <ac:spMkLst>
            <pc:docMk/>
            <pc:sldMk cId="0" sldId="298"/>
            <ac:spMk id="442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06.721" v="73" actId="14100"/>
          <ac:spMkLst>
            <pc:docMk/>
            <pc:sldMk cId="0" sldId="298"/>
            <ac:spMk id="449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5:04.080" v="72" actId="1076"/>
          <ac:spMkLst>
            <pc:docMk/>
            <pc:sldMk cId="0" sldId="298"/>
            <ac:spMk id="450" creationId="{00000000-0000-0000-0000-000000000000}"/>
          </ac:spMkLst>
        </pc:spChg>
        <pc:grpChg chg="mod">
          <ac:chgData name="Jailana Souza Saraiva" userId="S::jailana.saraiva@fgv.br::5fe42821-7c73-4489-9218-0b3bf64c54d1" providerId="AD" clId="Web-{15EA2391-AE39-F5A6-F10C-8392111E5A8F}" dt="2026-05-15T18:46:00.395" v="85" actId="1076"/>
          <ac:grpSpMkLst>
            <pc:docMk/>
            <pc:sldMk cId="0" sldId="298"/>
            <ac:grpSpMk id="66" creationId="{04E3F467-51E2-4E9C-8512-0CA09B60D75E}"/>
          </ac:grpSpMkLst>
        </pc:grpChg>
        <pc:grpChg chg="mod">
          <ac:chgData name="Jailana Souza Saraiva" userId="S::jailana.saraiva@fgv.br::5fe42821-7c73-4489-9218-0b3bf64c54d1" providerId="AD" clId="Web-{15EA2391-AE39-F5A6-F10C-8392111E5A8F}" dt="2026-05-15T18:48:45.618" v="102" actId="14100"/>
          <ac:grpSpMkLst>
            <pc:docMk/>
            <pc:sldMk cId="0" sldId="298"/>
            <ac:grpSpMk id="71" creationId="{26C08951-0594-4782-838A-412DE58872C0}"/>
          </ac:grpSpMkLst>
        </pc:grpChg>
        <pc:grpChg chg="mod">
          <ac:chgData name="Jailana Souza Saraiva" userId="S::jailana.saraiva@fgv.br::5fe42821-7c73-4489-9218-0b3bf64c54d1" providerId="AD" clId="Web-{15EA2391-AE39-F5A6-F10C-8392111E5A8F}" dt="2026-05-15T18:45:22.627" v="78" actId="14100"/>
          <ac:grpSpMkLst>
            <pc:docMk/>
            <pc:sldMk cId="0" sldId="298"/>
            <ac:grpSpMk id="440" creationId="{00000000-0000-0000-0000-000000000000}"/>
          </ac:grpSpMkLst>
        </pc:grpChg>
      </pc:sldChg>
      <pc:sldChg chg="modSp">
        <pc:chgData name="Jailana Souza Saraiva" userId="S::jailana.saraiva@fgv.br::5fe42821-7c73-4489-9218-0b3bf64c54d1" providerId="AD" clId="Web-{15EA2391-AE39-F5A6-F10C-8392111E5A8F}" dt="2026-05-15T19:31:48.574" v="166" actId="20577"/>
        <pc:sldMkLst>
          <pc:docMk/>
          <pc:sldMk cId="3270887025" sldId="299"/>
        </pc:sldMkLst>
        <pc:spChg chg="mod">
          <ac:chgData name="Jailana Souza Saraiva" userId="S::jailana.saraiva@fgv.br::5fe42821-7c73-4489-9218-0b3bf64c54d1" providerId="AD" clId="Web-{15EA2391-AE39-F5A6-F10C-8392111E5A8F}" dt="2026-05-15T19:31:48.574" v="166" actId="20577"/>
          <ac:spMkLst>
            <pc:docMk/>
            <pc:sldMk cId="3270887025" sldId="299"/>
            <ac:spMk id="12" creationId="{822ABE2A-4970-4703-BA59-0A9078C4149A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9:32:07.746" v="169" actId="20577"/>
        <pc:sldMkLst>
          <pc:docMk/>
          <pc:sldMk cId="1118214236" sldId="301"/>
        </pc:sldMkLst>
        <pc:spChg chg="mod">
          <ac:chgData name="Jailana Souza Saraiva" userId="S::jailana.saraiva@fgv.br::5fe42821-7c73-4489-9218-0b3bf64c54d1" providerId="AD" clId="Web-{15EA2391-AE39-F5A6-F10C-8392111E5A8F}" dt="2026-05-15T19:32:07.746" v="169" actId="20577"/>
          <ac:spMkLst>
            <pc:docMk/>
            <pc:sldMk cId="1118214236" sldId="301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9:00:17.115" v="114" actId="14100"/>
        <pc:sldMkLst>
          <pc:docMk/>
          <pc:sldMk cId="0" sldId="302"/>
        </pc:sldMkLst>
        <pc:spChg chg="mod">
          <ac:chgData name="Jailana Souza Saraiva" userId="S::jailana.saraiva@fgv.br::5fe42821-7c73-4489-9218-0b3bf64c54d1" providerId="AD" clId="Web-{15EA2391-AE39-F5A6-F10C-8392111E5A8F}" dt="2026-05-15T19:00:17.115" v="114" actId="14100"/>
          <ac:spMkLst>
            <pc:docMk/>
            <pc:sldMk cId="0" sldId="302"/>
            <ac:spMk id="6" creationId="{00000000-0000-0000-0000-000000000000}"/>
          </ac:spMkLst>
        </pc:spChg>
        <pc:picChg chg="mod">
          <ac:chgData name="Jailana Souza Saraiva" userId="S::jailana.saraiva@fgv.br::5fe42821-7c73-4489-9218-0b3bf64c54d1" providerId="AD" clId="Web-{15EA2391-AE39-F5A6-F10C-8392111E5A8F}" dt="2026-05-15T19:00:03.365" v="112" actId="14100"/>
          <ac:picMkLst>
            <pc:docMk/>
            <pc:sldMk cId="0" sldId="302"/>
            <ac:picMk id="12" creationId="{00000000-0000-0000-0000-000000000000}"/>
          </ac:picMkLst>
        </pc:picChg>
        <pc:picChg chg="mod">
          <ac:chgData name="Jailana Souza Saraiva" userId="S::jailana.saraiva@fgv.br::5fe42821-7c73-4489-9218-0b3bf64c54d1" providerId="AD" clId="Web-{15EA2391-AE39-F5A6-F10C-8392111E5A8F}" dt="2026-05-15T19:00:14.428" v="113" actId="14100"/>
          <ac:picMkLst>
            <pc:docMk/>
            <pc:sldMk cId="0" sldId="302"/>
            <ac:picMk id="13" creationId="{00000000-0000-0000-0000-000000000000}"/>
          </ac:picMkLst>
        </pc:picChg>
      </pc:sldChg>
      <pc:sldChg chg="modSp">
        <pc:chgData name="Jailana Souza Saraiva" userId="S::jailana.saraiva@fgv.br::5fe42821-7c73-4489-9218-0b3bf64c54d1" providerId="AD" clId="Web-{15EA2391-AE39-F5A6-F10C-8392111E5A8F}" dt="2026-05-15T19:32:20.543" v="172" actId="20577"/>
        <pc:sldMkLst>
          <pc:docMk/>
          <pc:sldMk cId="4179517399" sldId="304"/>
        </pc:sldMkLst>
        <pc:spChg chg="mod">
          <ac:chgData name="Jailana Souza Saraiva" userId="S::jailana.saraiva@fgv.br::5fe42821-7c73-4489-9218-0b3bf64c54d1" providerId="AD" clId="Web-{15EA2391-AE39-F5A6-F10C-8392111E5A8F}" dt="2026-05-15T19:32:20.543" v="172" actId="20577"/>
          <ac:spMkLst>
            <pc:docMk/>
            <pc:sldMk cId="4179517399" sldId="304"/>
            <ac:spMk id="353" creationId="{00000000-0000-0000-0000-000000000000}"/>
          </ac:spMkLst>
        </pc:spChg>
      </pc:sldChg>
      <pc:sldChg chg="modSp ord">
        <pc:chgData name="Jailana Souza Saraiva" userId="S::jailana.saraiva@fgv.br::5fe42821-7c73-4489-9218-0b3bf64c54d1" providerId="AD" clId="Web-{15EA2391-AE39-F5A6-F10C-8392111E5A8F}" dt="2026-05-15T19:33:33.029" v="177" actId="20577"/>
        <pc:sldMkLst>
          <pc:docMk/>
          <pc:sldMk cId="253815276" sldId="305"/>
        </pc:sldMkLst>
        <pc:spChg chg="mod">
          <ac:chgData name="Jailana Souza Saraiva" userId="S::jailana.saraiva@fgv.br::5fe42821-7c73-4489-9218-0b3bf64c54d1" providerId="AD" clId="Web-{15EA2391-AE39-F5A6-F10C-8392111E5A8F}" dt="2026-05-15T19:33:33.029" v="177" actId="20577"/>
          <ac:spMkLst>
            <pc:docMk/>
            <pc:sldMk cId="253815276" sldId="305"/>
            <ac:spMk id="316" creationId="{00000000-0000-0000-0000-000000000000}"/>
          </ac:spMkLst>
        </pc:spChg>
      </pc:sldChg>
      <pc:sldChg chg="ord">
        <pc:chgData name="Jailana Souza Saraiva" userId="S::jailana.saraiva@fgv.br::5fe42821-7c73-4489-9218-0b3bf64c54d1" providerId="AD" clId="Web-{15EA2391-AE39-F5A6-F10C-8392111E5A8F}" dt="2026-05-15T19:01:26.994" v="142"/>
        <pc:sldMkLst>
          <pc:docMk/>
          <pc:sldMk cId="0" sldId="306"/>
        </pc:sldMkLst>
      </pc:sldChg>
      <pc:sldChg chg="modSp">
        <pc:chgData name="Jailana Souza Saraiva" userId="S::jailana.saraiva@fgv.br::5fe42821-7c73-4489-9218-0b3bf64c54d1" providerId="AD" clId="Web-{15EA2391-AE39-F5A6-F10C-8392111E5A8F}" dt="2026-05-15T19:31:11.651" v="162" actId="20577"/>
        <pc:sldMkLst>
          <pc:docMk/>
          <pc:sldMk cId="493224129" sldId="307"/>
        </pc:sldMkLst>
        <pc:spChg chg="mod">
          <ac:chgData name="Jailana Souza Saraiva" userId="S::jailana.saraiva@fgv.br::5fe42821-7c73-4489-9218-0b3bf64c54d1" providerId="AD" clId="Web-{15EA2391-AE39-F5A6-F10C-8392111E5A8F}" dt="2026-05-15T19:31:11.651" v="162" actId="20577"/>
          <ac:spMkLst>
            <pc:docMk/>
            <pc:sldMk cId="493224129" sldId="307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8:42:59.355" v="66" actId="20577"/>
        <pc:sldMkLst>
          <pc:docMk/>
          <pc:sldMk cId="2040090683" sldId="309"/>
        </pc:sldMkLst>
        <pc:spChg chg="mod">
          <ac:chgData name="Jailana Souza Saraiva" userId="S::jailana.saraiva@fgv.br::5fe42821-7c73-4489-9218-0b3bf64c54d1" providerId="AD" clId="Web-{15EA2391-AE39-F5A6-F10C-8392111E5A8F}" dt="2026-05-15T18:38:26.943" v="63" actId="20577"/>
          <ac:spMkLst>
            <pc:docMk/>
            <pc:sldMk cId="2040090683" sldId="309"/>
            <ac:spMk id="338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2:59.355" v="66" actId="20577"/>
          <ac:spMkLst>
            <pc:docMk/>
            <pc:sldMk cId="2040090683" sldId="309"/>
            <ac:spMk id="339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8:43:05.589" v="69" actId="20577"/>
        <pc:sldMkLst>
          <pc:docMk/>
          <pc:sldMk cId="53306484" sldId="310"/>
        </pc:sldMkLst>
        <pc:spChg chg="mod">
          <ac:chgData name="Jailana Souza Saraiva" userId="S::jailana.saraiva@fgv.br::5fe42821-7c73-4489-9218-0b3bf64c54d1" providerId="AD" clId="Web-{15EA2391-AE39-F5A6-F10C-8392111E5A8F}" dt="2026-05-15T18:43:05.589" v="69" actId="20577"/>
          <ac:spMkLst>
            <pc:docMk/>
            <pc:sldMk cId="53306484" sldId="310"/>
            <ac:spMk id="339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15EA2391-AE39-F5A6-F10C-8392111E5A8F}" dt="2026-05-15T18:43:09.355" v="70" actId="20577"/>
        <pc:sldMkLst>
          <pc:docMk/>
          <pc:sldMk cId="1882989472" sldId="311"/>
        </pc:sldMkLst>
        <pc:spChg chg="mod">
          <ac:chgData name="Jailana Souza Saraiva" userId="S::jailana.saraiva@fgv.br::5fe42821-7c73-4489-9218-0b3bf64c54d1" providerId="AD" clId="Web-{15EA2391-AE39-F5A6-F10C-8392111E5A8F}" dt="2026-05-15T18:43:09.355" v="70" actId="20577"/>
          <ac:spMkLst>
            <pc:docMk/>
            <pc:sldMk cId="1882989472" sldId="311"/>
            <ac:spMk id="339" creationId="{00000000-0000-0000-0000-000000000000}"/>
          </ac:spMkLst>
        </pc:spChg>
      </pc:sldChg>
      <pc:sldChg chg="delSp modSp mod setBg">
        <pc:chgData name="Jailana Souza Saraiva" userId="S::jailana.saraiva@fgv.br::5fe42821-7c73-4489-9218-0b3bf64c54d1" providerId="AD" clId="Web-{15EA2391-AE39-F5A6-F10C-8392111E5A8F}" dt="2026-05-15T19:29:53.524" v="157" actId="20577"/>
        <pc:sldMkLst>
          <pc:docMk/>
          <pc:sldMk cId="0" sldId="312"/>
        </pc:sldMkLst>
        <pc:spChg chg="mod">
          <ac:chgData name="Jailana Souza Saraiva" userId="S::jailana.saraiva@fgv.br::5fe42821-7c73-4489-9218-0b3bf64c54d1" providerId="AD" clId="Web-{15EA2391-AE39-F5A6-F10C-8392111E5A8F}" dt="2026-05-15T19:29:53.524" v="157" actId="20577"/>
          <ac:spMkLst>
            <pc:docMk/>
            <pc:sldMk cId="0" sldId="312"/>
            <ac:spMk id="9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9:29:38.789" v="151" actId="20577"/>
          <ac:spMkLst>
            <pc:docMk/>
            <pc:sldMk cId="0" sldId="312"/>
            <ac:spMk id="10" creationId="{00000000-0000-0000-0000-000000000000}"/>
          </ac:spMkLst>
        </pc:spChg>
      </pc:sldChg>
      <pc:sldChg chg="modSp add replId">
        <pc:chgData name="Jailana Souza Saraiva" userId="S::jailana.saraiva@fgv.br::5fe42821-7c73-4489-9218-0b3bf64c54d1" providerId="AD" clId="Web-{15EA2391-AE39-F5A6-F10C-8392111E5A8F}" dt="2026-05-15T18:53:53.889" v="110"/>
        <pc:sldMkLst>
          <pc:docMk/>
          <pc:sldMk cId="3979450126" sldId="313"/>
        </pc:sldMkLst>
        <pc:spChg chg="mod">
          <ac:chgData name="Jailana Souza Saraiva" userId="S::jailana.saraiva@fgv.br::5fe42821-7c73-4489-9218-0b3bf64c54d1" providerId="AD" clId="Web-{15EA2391-AE39-F5A6-F10C-8392111E5A8F}" dt="2026-05-15T18:52:26.607" v="106" actId="20577"/>
          <ac:spMkLst>
            <pc:docMk/>
            <pc:sldMk cId="3979450126" sldId="313"/>
            <ac:spMk id="338" creationId="{222FD72A-53C9-D2A9-CA8F-C2A79CFC580C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8:42:56.698" v="65" actId="20577"/>
          <ac:spMkLst>
            <pc:docMk/>
            <pc:sldMk cId="3979450126" sldId="313"/>
            <ac:spMk id="339" creationId="{A790F621-B936-6C58-E56A-CFE05E84B386}"/>
          </ac:spMkLst>
        </pc:spChg>
        <pc:picChg chg="mod">
          <ac:chgData name="Jailana Souza Saraiva" userId="S::jailana.saraiva@fgv.br::5fe42821-7c73-4489-9218-0b3bf64c54d1" providerId="AD" clId="Web-{15EA2391-AE39-F5A6-F10C-8392111E5A8F}" dt="2026-05-15T18:53:53.889" v="110"/>
          <ac:picMkLst>
            <pc:docMk/>
            <pc:sldMk cId="3979450126" sldId="313"/>
            <ac:picMk id="340" creationId="{FEB54E49-CED4-15D6-2176-FDB716594CC9}"/>
          </ac:picMkLst>
        </pc:picChg>
      </pc:sldChg>
      <pc:sldChg chg="modSp add replId">
        <pc:chgData name="Jailana Souza Saraiva" userId="S::jailana.saraiva@fgv.br::5fe42821-7c73-4489-9218-0b3bf64c54d1" providerId="AD" clId="Web-{15EA2391-AE39-F5A6-F10C-8392111E5A8F}" dt="2026-05-15T19:37:32.971" v="193" actId="20577"/>
        <pc:sldMkLst>
          <pc:docMk/>
          <pc:sldMk cId="2245809731" sldId="314"/>
        </pc:sldMkLst>
        <pc:spChg chg="mod">
          <ac:chgData name="Jailana Souza Saraiva" userId="S::jailana.saraiva@fgv.br::5fe42821-7c73-4489-9218-0b3bf64c54d1" providerId="AD" clId="Web-{15EA2391-AE39-F5A6-F10C-8392111E5A8F}" dt="2026-05-15T19:01:09.415" v="140" actId="20577"/>
          <ac:spMkLst>
            <pc:docMk/>
            <pc:sldMk cId="2245809731" sldId="314"/>
            <ac:spMk id="10" creationId="{32FA7C4C-9983-CDF4-E611-598989406143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19:37:32.971" v="193" actId="20577"/>
          <ac:spMkLst>
            <pc:docMk/>
            <pc:sldMk cId="2245809731" sldId="314"/>
            <ac:spMk id="353" creationId="{81522F3F-7341-73AB-A66C-8D3E55931B7D}"/>
          </ac:spMkLst>
        </pc:spChg>
      </pc:sldChg>
      <pc:sldChg chg="modSp add ord replId">
        <pc:chgData name="Jailana Souza Saraiva" userId="S::jailana.saraiva@fgv.br::5fe42821-7c73-4489-9218-0b3bf64c54d1" providerId="AD" clId="Web-{15EA2391-AE39-F5A6-F10C-8392111E5A8F}" dt="2026-05-15T20:12:58.404" v="227" actId="20577"/>
        <pc:sldMkLst>
          <pc:docMk/>
          <pc:sldMk cId="1283064771" sldId="315"/>
        </pc:sldMkLst>
        <pc:spChg chg="mod">
          <ac:chgData name="Jailana Souza Saraiva" userId="S::jailana.saraiva@fgv.br::5fe42821-7c73-4489-9218-0b3bf64c54d1" providerId="AD" clId="Web-{15EA2391-AE39-F5A6-F10C-8392111E5A8F}" dt="2026-05-15T20:12:01.856" v="207" actId="20577"/>
          <ac:spMkLst>
            <pc:docMk/>
            <pc:sldMk cId="1283064771" sldId="315"/>
            <ac:spMk id="10" creationId="{47DF406D-62F6-A550-D310-3C7F969B3790}"/>
          </ac:spMkLst>
        </pc:spChg>
        <pc:spChg chg="mod">
          <ac:chgData name="Jailana Souza Saraiva" userId="S::jailana.saraiva@fgv.br::5fe42821-7c73-4489-9218-0b3bf64c54d1" providerId="AD" clId="Web-{15EA2391-AE39-F5A6-F10C-8392111E5A8F}" dt="2026-05-15T20:12:58.404" v="227" actId="20577"/>
          <ac:spMkLst>
            <pc:docMk/>
            <pc:sldMk cId="1283064771" sldId="315"/>
            <ac:spMk id="353" creationId="{E10394D1-A5E6-D5C5-3F4D-B2B8C926ACCE}"/>
          </ac:spMkLst>
        </pc:spChg>
      </pc:sldChg>
      <pc:sldChg chg="modSp add ord replId">
        <pc:chgData name="Jailana Souza Saraiva" userId="S::jailana.saraiva@fgv.br::5fe42821-7c73-4489-9218-0b3bf64c54d1" providerId="AD" clId="Web-{15EA2391-AE39-F5A6-F10C-8392111E5A8F}" dt="2026-05-15T20:12:51.654" v="225" actId="20577"/>
        <pc:sldMkLst>
          <pc:docMk/>
          <pc:sldMk cId="2016112899" sldId="316"/>
        </pc:sldMkLst>
        <pc:spChg chg="mod">
          <ac:chgData name="Jailana Souza Saraiva" userId="S::jailana.saraiva@fgv.br::5fe42821-7c73-4489-9218-0b3bf64c54d1" providerId="AD" clId="Web-{15EA2391-AE39-F5A6-F10C-8392111E5A8F}" dt="2026-05-15T20:12:51.654" v="225" actId="20577"/>
          <ac:spMkLst>
            <pc:docMk/>
            <pc:sldMk cId="2016112899" sldId="316"/>
            <ac:spMk id="6" creationId="{39CB99E0-EBB5-C843-0A84-D728AA73E7E4}"/>
          </ac:spMkLst>
        </pc:spChg>
      </pc:sldChg>
    </pc:docChg>
  </pc:docChgLst>
  <pc:docChgLst>
    <pc:chgData name="Jailana Souza Saraiva" userId="S::jailana.saraiva@fgv.br::5fe42821-7c73-4489-9218-0b3bf64c54d1" providerId="AD" clId="Web-{F5B8E016-2162-917B-E5A3-773CAD3B0FF0}"/>
    <pc:docChg chg="delSld modSld sldOrd">
      <pc:chgData name="Jailana Souza Saraiva" userId="S::jailana.saraiva@fgv.br::5fe42821-7c73-4489-9218-0b3bf64c54d1" providerId="AD" clId="Web-{F5B8E016-2162-917B-E5A3-773CAD3B0FF0}" dt="2026-05-19T19:39:29.689" v="124" actId="1076"/>
      <pc:docMkLst>
        <pc:docMk/>
      </pc:docMkLst>
      <pc:sldChg chg="del">
        <pc:chgData name="Jailana Souza Saraiva" userId="S::jailana.saraiva@fgv.br::5fe42821-7c73-4489-9218-0b3bf64c54d1" providerId="AD" clId="Web-{F5B8E016-2162-917B-E5A3-773CAD3B0FF0}" dt="2026-05-19T19:37:47.641" v="90"/>
        <pc:sldMkLst>
          <pc:docMk/>
          <pc:sldMk cId="0" sldId="267"/>
        </pc:sldMkLst>
      </pc:sldChg>
      <pc:sldChg chg="addSp delSp modSp">
        <pc:chgData name="Jailana Souza Saraiva" userId="S::jailana.saraiva@fgv.br::5fe42821-7c73-4489-9218-0b3bf64c54d1" providerId="AD" clId="Web-{F5B8E016-2162-917B-E5A3-773CAD3B0FF0}" dt="2026-05-19T19:39:29.689" v="124" actId="1076"/>
        <pc:sldMkLst>
          <pc:docMk/>
          <pc:sldMk cId="0" sldId="268"/>
        </pc:sldMkLst>
        <pc:spChg chg="add mod">
          <ac:chgData name="Jailana Souza Saraiva" userId="S::jailana.saraiva@fgv.br::5fe42821-7c73-4489-9218-0b3bf64c54d1" providerId="AD" clId="Web-{F5B8E016-2162-917B-E5A3-773CAD3B0FF0}" dt="2026-05-19T19:39:26.971" v="123" actId="1076"/>
          <ac:spMkLst>
            <pc:docMk/>
            <pc:sldMk cId="0" sldId="268"/>
            <ac:spMk id="2" creationId="{82364335-3432-419E-7AB4-6F7085621201}"/>
          </ac:spMkLst>
        </pc:spChg>
        <pc:spChg chg="add mod">
          <ac:chgData name="Jailana Souza Saraiva" userId="S::jailana.saraiva@fgv.br::5fe42821-7c73-4489-9218-0b3bf64c54d1" providerId="AD" clId="Web-{F5B8E016-2162-917B-E5A3-773CAD3B0FF0}" dt="2026-05-19T19:39:29.689" v="124" actId="1076"/>
          <ac:spMkLst>
            <pc:docMk/>
            <pc:sldMk cId="0" sldId="268"/>
            <ac:spMk id="3" creationId="{5F70AEF4-226C-F328-4D1D-A1B2CD3C1D1C}"/>
          </ac:spMkLst>
        </pc:spChg>
        <pc:spChg chg="add mod">
          <ac:chgData name="Jailana Souza Saraiva" userId="S::jailana.saraiva@fgv.br::5fe42821-7c73-4489-9218-0b3bf64c54d1" providerId="AD" clId="Web-{F5B8E016-2162-917B-E5A3-773CAD3B0FF0}" dt="2026-05-19T19:39:24.517" v="122" actId="1076"/>
          <ac:spMkLst>
            <pc:docMk/>
            <pc:sldMk cId="0" sldId="268"/>
            <ac:spMk id="4" creationId="{FBD1426B-2D73-FFE4-21E0-2265485A12A8}"/>
          </ac:spMkLst>
        </pc:spChg>
        <pc:spChg chg="del topLvl">
          <ac:chgData name="Jailana Souza Saraiva" userId="S::jailana.saraiva@fgv.br::5fe42821-7c73-4489-9218-0b3bf64c54d1" providerId="AD" clId="Web-{F5B8E016-2162-917B-E5A3-773CAD3B0FF0}" dt="2026-05-19T19:12:54.387" v="13"/>
          <ac:spMkLst>
            <pc:docMk/>
            <pc:sldMk cId="0" sldId="268"/>
            <ac:spMk id="370" creationId="{00000000-0000-0000-0000-000000000000}"/>
          </ac:spMkLst>
        </pc:spChg>
        <pc:spChg chg="mod topLvl">
          <ac:chgData name="Jailana Souza Saraiva" userId="S::jailana.saraiva@fgv.br::5fe42821-7c73-4489-9218-0b3bf64c54d1" providerId="AD" clId="Web-{F5B8E016-2162-917B-E5A3-773CAD3B0FF0}" dt="2026-05-19T19:39:02.283" v="121" actId="20577"/>
          <ac:spMkLst>
            <pc:docMk/>
            <pc:sldMk cId="0" sldId="268"/>
            <ac:spMk id="371" creationId="{00000000-0000-0000-0000-000000000000}"/>
          </ac:spMkLst>
        </pc:spChg>
        <pc:spChg chg="del mod">
          <ac:chgData name="Jailana Souza Saraiva" userId="S::jailana.saraiva@fgv.br::5fe42821-7c73-4489-9218-0b3bf64c54d1" providerId="AD" clId="Web-{F5B8E016-2162-917B-E5A3-773CAD3B0FF0}" dt="2026-05-19T19:12:26.012" v="3"/>
          <ac:spMkLst>
            <pc:docMk/>
            <pc:sldMk cId="0" sldId="268"/>
            <ac:spMk id="372" creationId="{00000000-0000-0000-0000-000000000000}"/>
          </ac:spMkLst>
        </pc:spChg>
        <pc:grpChg chg="del">
          <ac:chgData name="Jailana Souza Saraiva" userId="S::jailana.saraiva@fgv.br::5fe42821-7c73-4489-9218-0b3bf64c54d1" providerId="AD" clId="Web-{F5B8E016-2162-917B-E5A3-773CAD3B0FF0}" dt="2026-05-19T19:12:31.512" v="6"/>
          <ac:grpSpMkLst>
            <pc:docMk/>
            <pc:sldMk cId="0" sldId="268"/>
            <ac:grpSpMk id="366" creationId="{00000000-0000-0000-0000-000000000000}"/>
          </ac:grpSpMkLst>
        </pc:grpChg>
        <pc:grpChg chg="del">
          <ac:chgData name="Jailana Souza Saraiva" userId="S::jailana.saraiva@fgv.br::5fe42821-7c73-4489-9218-0b3bf64c54d1" providerId="AD" clId="Web-{F5B8E016-2162-917B-E5A3-773CAD3B0FF0}" dt="2026-05-19T19:12:54.387" v="13"/>
          <ac:grpSpMkLst>
            <pc:docMk/>
            <pc:sldMk cId="0" sldId="268"/>
            <ac:grpSpMk id="369" creationId="{00000000-0000-0000-0000-000000000000}"/>
          </ac:grpSpMkLst>
        </pc:grpChg>
        <pc:grpChg chg="del">
          <ac:chgData name="Jailana Souza Saraiva" userId="S::jailana.saraiva@fgv.br::5fe42821-7c73-4489-9218-0b3bf64c54d1" providerId="AD" clId="Web-{F5B8E016-2162-917B-E5A3-773CAD3B0FF0}" dt="2026-05-19T19:12:32.325" v="7"/>
          <ac:grpSpMkLst>
            <pc:docMk/>
            <pc:sldMk cId="0" sldId="268"/>
            <ac:grpSpMk id="376" creationId="{00000000-0000-0000-0000-000000000000}"/>
          </ac:grpSpMkLst>
        </pc:grpChg>
        <pc:grpChg chg="del">
          <ac:chgData name="Jailana Souza Saraiva" userId="S::jailana.saraiva@fgv.br::5fe42821-7c73-4489-9218-0b3bf64c54d1" providerId="AD" clId="Web-{F5B8E016-2162-917B-E5A3-773CAD3B0FF0}" dt="2026-05-19T19:12:29.918" v="5"/>
          <ac:grpSpMkLst>
            <pc:docMk/>
            <pc:sldMk cId="0" sldId="268"/>
            <ac:grpSpMk id="379" creationId="{00000000-0000-0000-0000-000000000000}"/>
          </ac:grpSpMkLst>
        </pc:grpChg>
        <pc:grpChg chg="del">
          <ac:chgData name="Jailana Souza Saraiva" userId="S::jailana.saraiva@fgv.br::5fe42821-7c73-4489-9218-0b3bf64c54d1" providerId="AD" clId="Web-{F5B8E016-2162-917B-E5A3-773CAD3B0FF0}" dt="2026-05-19T19:12:28.950" v="4"/>
          <ac:grpSpMkLst>
            <pc:docMk/>
            <pc:sldMk cId="0" sldId="268"/>
            <ac:grpSpMk id="382" creationId="{00000000-0000-0000-0000-000000000000}"/>
          </ac:grpSpMkLst>
        </pc:grpChg>
      </pc:sldChg>
      <pc:sldChg chg="del">
        <pc:chgData name="Jailana Souza Saraiva" userId="S::jailana.saraiva@fgv.br::5fe42821-7c73-4489-9218-0b3bf64c54d1" providerId="AD" clId="Web-{F5B8E016-2162-917B-E5A3-773CAD3B0FF0}" dt="2026-05-19T19:37:15.313" v="89"/>
        <pc:sldMkLst>
          <pc:docMk/>
          <pc:sldMk cId="0" sldId="278"/>
        </pc:sldMkLst>
      </pc:sldChg>
      <pc:sldChg chg="del">
        <pc:chgData name="Jailana Souza Saraiva" userId="S::jailana.saraiva@fgv.br::5fe42821-7c73-4489-9218-0b3bf64c54d1" providerId="AD" clId="Web-{F5B8E016-2162-917B-E5A3-773CAD3B0FF0}" dt="2026-05-19T19:05:20.959" v="0"/>
        <pc:sldMkLst>
          <pc:docMk/>
          <pc:sldMk cId="0" sldId="297"/>
        </pc:sldMkLst>
      </pc:sldChg>
      <pc:sldChg chg="mod modShow">
        <pc:chgData name="Jailana Souza Saraiva" userId="S::jailana.saraiva@fgv.br::5fe42821-7c73-4489-9218-0b3bf64c54d1" providerId="AD" clId="Web-{F5B8E016-2162-917B-E5A3-773CAD3B0FF0}" dt="2026-05-19T19:20:23.487" v="70"/>
        <pc:sldMkLst>
          <pc:docMk/>
          <pc:sldMk cId="0" sldId="298"/>
        </pc:sldMkLst>
      </pc:sldChg>
      <pc:sldChg chg="modSp">
        <pc:chgData name="Jailana Souza Saraiva" userId="S::jailana.saraiva@fgv.br::5fe42821-7c73-4489-9218-0b3bf64c54d1" providerId="AD" clId="Web-{F5B8E016-2162-917B-E5A3-773CAD3B0FF0}" dt="2026-05-19T19:31:46.137" v="87" actId="20577"/>
        <pc:sldMkLst>
          <pc:docMk/>
          <pc:sldMk cId="253815276" sldId="305"/>
        </pc:sldMkLst>
        <pc:spChg chg="mod">
          <ac:chgData name="Jailana Souza Saraiva" userId="S::jailana.saraiva@fgv.br::5fe42821-7c73-4489-9218-0b3bf64c54d1" providerId="AD" clId="Web-{F5B8E016-2162-917B-E5A3-773CAD3B0FF0}" dt="2026-05-19T19:31:46.137" v="87" actId="20577"/>
          <ac:spMkLst>
            <pc:docMk/>
            <pc:sldMk cId="253815276" sldId="305"/>
            <ac:spMk id="6" creationId="{3A3AFD04-DF6A-4077-973E-02B06543FCE3}"/>
          </ac:spMkLst>
        </pc:spChg>
      </pc:sldChg>
      <pc:sldChg chg="modSp">
        <pc:chgData name="Jailana Souza Saraiva" userId="S::jailana.saraiva@fgv.br::5fe42821-7c73-4489-9218-0b3bf64c54d1" providerId="AD" clId="Web-{F5B8E016-2162-917B-E5A3-773CAD3B0FF0}" dt="2026-05-19T19:29:20.760" v="74" actId="20577"/>
        <pc:sldMkLst>
          <pc:docMk/>
          <pc:sldMk cId="493224129" sldId="307"/>
        </pc:sldMkLst>
        <pc:spChg chg="mod">
          <ac:chgData name="Jailana Souza Saraiva" userId="S::jailana.saraiva@fgv.br::5fe42821-7c73-4489-9218-0b3bf64c54d1" providerId="AD" clId="Web-{F5B8E016-2162-917B-E5A3-773CAD3B0FF0}" dt="2026-05-19T19:29:20.760" v="74" actId="20577"/>
          <ac:spMkLst>
            <pc:docMk/>
            <pc:sldMk cId="493224129" sldId="307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F5B8E016-2162-917B-E5A3-773CAD3B0FF0}" dt="2026-05-19T19:36:20.640" v="88" actId="20577"/>
        <pc:sldMkLst>
          <pc:docMk/>
          <pc:sldMk cId="1283064771" sldId="315"/>
        </pc:sldMkLst>
        <pc:spChg chg="mod">
          <ac:chgData name="Jailana Souza Saraiva" userId="S::jailana.saraiva@fgv.br::5fe42821-7c73-4489-9218-0b3bf64c54d1" providerId="AD" clId="Web-{F5B8E016-2162-917B-E5A3-773CAD3B0FF0}" dt="2026-05-19T19:36:20.640" v="88" actId="20577"/>
          <ac:spMkLst>
            <pc:docMk/>
            <pc:sldMk cId="1283064771" sldId="315"/>
            <ac:spMk id="353" creationId="{E10394D1-A5E6-D5C5-3F4D-B2B8C926ACCE}"/>
          </ac:spMkLst>
        </pc:spChg>
      </pc:sldChg>
      <pc:sldChg chg="modSp">
        <pc:chgData name="Jailana Souza Saraiva" userId="S::jailana.saraiva@fgv.br::5fe42821-7c73-4489-9218-0b3bf64c54d1" providerId="AD" clId="Web-{F5B8E016-2162-917B-E5A3-773CAD3B0FF0}" dt="2026-05-19T19:20:09.784" v="69" actId="20577"/>
        <pc:sldMkLst>
          <pc:docMk/>
          <pc:sldMk cId="2857737601" sldId="317"/>
        </pc:sldMkLst>
        <pc:spChg chg="mod">
          <ac:chgData name="Jailana Souza Saraiva" userId="S::jailana.saraiva@fgv.br::5fe42821-7c73-4489-9218-0b3bf64c54d1" providerId="AD" clId="Web-{F5B8E016-2162-917B-E5A3-773CAD3B0FF0}" dt="2026-05-19T19:20:09.784" v="69" actId="20577"/>
          <ac:spMkLst>
            <pc:docMk/>
            <pc:sldMk cId="2857737601" sldId="317"/>
            <ac:spMk id="353" creationId="{F37D4F9E-2EC0-F766-486F-239C9D6BA219}"/>
          </ac:spMkLst>
        </pc:spChg>
      </pc:sldChg>
      <pc:sldChg chg="modSp ord">
        <pc:chgData name="Jailana Souza Saraiva" userId="S::jailana.saraiva@fgv.br::5fe42821-7c73-4489-9218-0b3bf64c54d1" providerId="AD" clId="Web-{F5B8E016-2162-917B-E5A3-773CAD3B0FF0}" dt="2026-05-19T19:30:09.714" v="85" actId="20577"/>
        <pc:sldMkLst>
          <pc:docMk/>
          <pc:sldMk cId="1290361742" sldId="324"/>
        </pc:sldMkLst>
        <pc:spChg chg="mod">
          <ac:chgData name="Jailana Souza Saraiva" userId="S::jailana.saraiva@fgv.br::5fe42821-7c73-4489-9218-0b3bf64c54d1" providerId="AD" clId="Web-{F5B8E016-2162-917B-E5A3-773CAD3B0FF0}" dt="2026-05-19T19:30:09.714" v="85" actId="20577"/>
          <ac:spMkLst>
            <pc:docMk/>
            <pc:sldMk cId="1290361742" sldId="324"/>
            <ac:spMk id="6" creationId="{9902F5AB-603B-094F-1959-50881436FC0C}"/>
          </ac:spMkLst>
        </pc:spChg>
      </pc:sldChg>
    </pc:docChg>
  </pc:docChgLst>
  <pc:docChgLst>
    <pc:chgData name="Bruno Genro Schneider" userId="38ed331b-0789-4706-9f4e-bc34499343eb" providerId="ADAL" clId="{52BF0651-D6CA-4DB1-B10A-6204D93C96B2}"/>
    <pc:docChg chg="undo custSel addSld modSld sldOrd">
      <pc:chgData name="Bruno Genro Schneider" userId="38ed331b-0789-4706-9f4e-bc34499343eb" providerId="ADAL" clId="{52BF0651-D6CA-4DB1-B10A-6204D93C96B2}" dt="2026-05-20T13:32:45.861" v="225" actId="1076"/>
      <pc:docMkLst>
        <pc:docMk/>
      </pc:docMkLst>
      <pc:sldChg chg="modSp mod">
        <pc:chgData name="Bruno Genro Schneider" userId="38ed331b-0789-4706-9f4e-bc34499343eb" providerId="ADAL" clId="{52BF0651-D6CA-4DB1-B10A-6204D93C96B2}" dt="2026-05-20T12:58:11.008" v="139" actId="20577"/>
        <pc:sldMkLst>
          <pc:docMk/>
          <pc:sldMk cId="0" sldId="296"/>
        </pc:sldMkLst>
        <pc:spChg chg="mod">
          <ac:chgData name="Bruno Genro Schneider" userId="38ed331b-0789-4706-9f4e-bc34499343eb" providerId="ADAL" clId="{52BF0651-D6CA-4DB1-B10A-6204D93C96B2}" dt="2026-05-20T12:58:11.008" v="139" actId="20577"/>
          <ac:spMkLst>
            <pc:docMk/>
            <pc:sldMk cId="0" sldId="296"/>
            <ac:spMk id="1056" creationId="{00000000-0000-0000-0000-000000000000}"/>
          </ac:spMkLst>
        </pc:spChg>
      </pc:sldChg>
      <pc:sldChg chg="addSp modSp mod ord">
        <pc:chgData name="Bruno Genro Schneider" userId="38ed331b-0789-4706-9f4e-bc34499343eb" providerId="ADAL" clId="{52BF0651-D6CA-4DB1-B10A-6204D93C96B2}" dt="2026-05-18T12:25:50.502" v="73" actId="113"/>
        <pc:sldMkLst>
          <pc:docMk/>
          <pc:sldMk cId="0" sldId="298"/>
        </pc:sldMkLst>
        <pc:spChg chg="add mod">
          <ac:chgData name="Bruno Genro Schneider" userId="38ed331b-0789-4706-9f4e-bc34499343eb" providerId="ADAL" clId="{52BF0651-D6CA-4DB1-B10A-6204D93C96B2}" dt="2026-05-15T18:54:44.471" v="28" actId="1076"/>
          <ac:spMkLst>
            <pc:docMk/>
            <pc:sldMk cId="0" sldId="298"/>
            <ac:spMk id="2" creationId="{7122404C-96E7-C1B6-576E-11197C3AFCD0}"/>
          </ac:spMkLst>
        </pc:spChg>
        <pc:spChg chg="add mod">
          <ac:chgData name="Bruno Genro Schneider" userId="38ed331b-0789-4706-9f4e-bc34499343eb" providerId="ADAL" clId="{52BF0651-D6CA-4DB1-B10A-6204D93C96B2}" dt="2026-05-15T18:57:44.160" v="34" actId="1076"/>
          <ac:spMkLst>
            <pc:docMk/>
            <pc:sldMk cId="0" sldId="298"/>
            <ac:spMk id="3" creationId="{F87A7365-76E8-5763-3878-8453BF79B0AB}"/>
          </ac:spMkLst>
        </pc:spChg>
        <pc:spChg chg="mod">
          <ac:chgData name="Bruno Genro Schneider" userId="38ed331b-0789-4706-9f4e-bc34499343eb" providerId="ADAL" clId="{52BF0651-D6CA-4DB1-B10A-6204D93C96B2}" dt="2026-05-15T18:58:04.714" v="36"/>
          <ac:spMkLst>
            <pc:docMk/>
            <pc:sldMk cId="0" sldId="298"/>
            <ac:spMk id="5" creationId="{AA71324B-2222-D393-EB41-9DB1346C2476}"/>
          </ac:spMkLst>
        </pc:spChg>
        <pc:spChg chg="mod">
          <ac:chgData name="Bruno Genro Schneider" userId="38ed331b-0789-4706-9f4e-bc34499343eb" providerId="ADAL" clId="{52BF0651-D6CA-4DB1-B10A-6204D93C96B2}" dt="2026-05-18T12:25:50.502" v="73" actId="113"/>
          <ac:spMkLst>
            <pc:docMk/>
            <pc:sldMk cId="0" sldId="298"/>
            <ac:spMk id="6" creationId="{98E8B8CE-96CD-6645-3EB4-91D7CDB1CEE0}"/>
          </ac:spMkLst>
        </pc:spChg>
        <pc:spChg chg="mod">
          <ac:chgData name="Bruno Genro Schneider" userId="38ed331b-0789-4706-9f4e-bc34499343eb" providerId="ADAL" clId="{52BF0651-D6CA-4DB1-B10A-6204D93C96B2}" dt="2026-05-18T12:23:00.897" v="68" actId="14100"/>
          <ac:spMkLst>
            <pc:docMk/>
            <pc:sldMk cId="0" sldId="298"/>
            <ac:spMk id="68" creationId="{84C69B2A-4CEB-4BEB-85CC-8C8862C1DBF1}"/>
          </ac:spMkLst>
        </pc:spChg>
        <pc:spChg chg="mod">
          <ac:chgData name="Bruno Genro Schneider" userId="38ed331b-0789-4706-9f4e-bc34499343eb" providerId="ADAL" clId="{52BF0651-D6CA-4DB1-B10A-6204D93C96B2}" dt="2026-05-18T12:22:51.326" v="67" actId="14100"/>
          <ac:spMkLst>
            <pc:docMk/>
            <pc:sldMk cId="0" sldId="298"/>
            <ac:spMk id="73" creationId="{29DEBE9C-4505-407E-BD2B-72B05C33F2F8}"/>
          </ac:spMkLst>
        </pc:spChg>
        <pc:spChg chg="mod">
          <ac:chgData name="Bruno Genro Schneider" userId="38ed331b-0789-4706-9f4e-bc34499343eb" providerId="ADAL" clId="{52BF0651-D6CA-4DB1-B10A-6204D93C96B2}" dt="2026-05-18T12:21:51.140" v="61" actId="1076"/>
          <ac:spMkLst>
            <pc:docMk/>
            <pc:sldMk cId="0" sldId="298"/>
            <ac:spMk id="74" creationId="{53443BB5-4C97-4BD5-963A-5C1D01C102BD}"/>
          </ac:spMkLst>
        </pc:spChg>
        <pc:spChg chg="mod">
          <ac:chgData name="Bruno Genro Schneider" userId="38ed331b-0789-4706-9f4e-bc34499343eb" providerId="ADAL" clId="{52BF0651-D6CA-4DB1-B10A-6204D93C96B2}" dt="2026-05-18T12:23:30.991" v="70" actId="113"/>
          <ac:spMkLst>
            <pc:docMk/>
            <pc:sldMk cId="0" sldId="298"/>
            <ac:spMk id="78" creationId="{9B783C72-60C4-47CB-A5E9-D47BB0774B18}"/>
          </ac:spMkLst>
        </pc:spChg>
        <pc:spChg chg="mod">
          <ac:chgData name="Bruno Genro Schneider" userId="38ed331b-0789-4706-9f4e-bc34499343eb" providerId="ADAL" clId="{52BF0651-D6CA-4DB1-B10A-6204D93C96B2}" dt="2026-05-15T18:51:30.399" v="7" actId="14100"/>
          <ac:spMkLst>
            <pc:docMk/>
            <pc:sldMk cId="0" sldId="298"/>
            <ac:spMk id="79" creationId="{A06A6E17-7E4E-4C53-8A52-2BFD56603C99}"/>
          </ac:spMkLst>
        </pc:spChg>
        <pc:spChg chg="mod">
          <ac:chgData name="Bruno Genro Schneider" userId="38ed331b-0789-4706-9f4e-bc34499343eb" providerId="ADAL" clId="{52BF0651-D6CA-4DB1-B10A-6204D93C96B2}" dt="2026-05-15T18:51:35.603" v="9" actId="14100"/>
          <ac:spMkLst>
            <pc:docMk/>
            <pc:sldMk cId="0" sldId="298"/>
            <ac:spMk id="80" creationId="{105127F0-377E-450A-B4D0-B93B29E3D4D2}"/>
          </ac:spMkLst>
        </pc:spChg>
        <pc:spChg chg="mod">
          <ac:chgData name="Bruno Genro Schneider" userId="38ed331b-0789-4706-9f4e-bc34499343eb" providerId="ADAL" clId="{52BF0651-D6CA-4DB1-B10A-6204D93C96B2}" dt="2026-05-18T12:23:52.831" v="71" actId="113"/>
          <ac:spMkLst>
            <pc:docMk/>
            <pc:sldMk cId="0" sldId="298"/>
            <ac:spMk id="83" creationId="{30FE9DA1-D00C-40FC-9FBC-48822A2FFD26}"/>
          </ac:spMkLst>
        </pc:spChg>
        <pc:spChg chg="mod">
          <ac:chgData name="Bruno Genro Schneider" userId="38ed331b-0789-4706-9f4e-bc34499343eb" providerId="ADAL" clId="{52BF0651-D6CA-4DB1-B10A-6204D93C96B2}" dt="2026-05-15T18:54:12.130" v="22" actId="14100"/>
          <ac:spMkLst>
            <pc:docMk/>
            <pc:sldMk cId="0" sldId="298"/>
            <ac:spMk id="84" creationId="{F0EA54DB-C11F-4194-B352-7B23E09E9F06}"/>
          </ac:spMkLst>
        </pc:spChg>
        <pc:spChg chg="mod">
          <ac:chgData name="Bruno Genro Schneider" userId="38ed331b-0789-4706-9f4e-bc34499343eb" providerId="ADAL" clId="{52BF0651-D6CA-4DB1-B10A-6204D93C96B2}" dt="2026-05-15T18:54:08.912" v="21" actId="1076"/>
          <ac:spMkLst>
            <pc:docMk/>
            <pc:sldMk cId="0" sldId="298"/>
            <ac:spMk id="85" creationId="{4F104074-7F55-46C4-969D-526398955401}"/>
          </ac:spMkLst>
        </pc:spChg>
        <pc:spChg chg="mod">
          <ac:chgData name="Bruno Genro Schneider" userId="38ed331b-0789-4706-9f4e-bc34499343eb" providerId="ADAL" clId="{52BF0651-D6CA-4DB1-B10A-6204D93C96B2}" dt="2026-05-18T12:23:05.832" v="69" actId="14100"/>
          <ac:spMkLst>
            <pc:docMk/>
            <pc:sldMk cId="0" sldId="298"/>
            <ac:spMk id="442" creationId="{00000000-0000-0000-0000-000000000000}"/>
          </ac:spMkLst>
        </pc:spChg>
        <pc:grpChg chg="add mod">
          <ac:chgData name="Bruno Genro Schneider" userId="38ed331b-0789-4706-9f4e-bc34499343eb" providerId="ADAL" clId="{52BF0651-D6CA-4DB1-B10A-6204D93C96B2}" dt="2026-05-15T18:58:10.878" v="37" actId="1076"/>
          <ac:grpSpMkLst>
            <pc:docMk/>
            <pc:sldMk cId="0" sldId="298"/>
            <ac:grpSpMk id="4" creationId="{E191F8D4-FCDD-DB8B-2F1F-065000D067DE}"/>
          </ac:grpSpMkLst>
        </pc:grpChg>
        <pc:grpChg chg="mod">
          <ac:chgData name="Bruno Genro Schneider" userId="38ed331b-0789-4706-9f4e-bc34499343eb" providerId="ADAL" clId="{52BF0651-D6CA-4DB1-B10A-6204D93C96B2}" dt="2026-05-15T18:53:58.936" v="19" actId="14100"/>
          <ac:grpSpMkLst>
            <pc:docMk/>
            <pc:sldMk cId="0" sldId="298"/>
            <ac:grpSpMk id="76" creationId="{6883F084-3D17-425F-9F28-C427C771079B}"/>
          </ac:grpSpMkLst>
        </pc:grpChg>
        <pc:grpChg chg="mod">
          <ac:chgData name="Bruno Genro Schneider" userId="38ed331b-0789-4706-9f4e-bc34499343eb" providerId="ADAL" clId="{52BF0651-D6CA-4DB1-B10A-6204D93C96B2}" dt="2026-05-15T18:54:36.426" v="26" actId="1076"/>
          <ac:grpSpMkLst>
            <pc:docMk/>
            <pc:sldMk cId="0" sldId="298"/>
            <ac:grpSpMk id="81" creationId="{51B80363-F3F8-42E8-AB83-C072C2AB27E5}"/>
          </ac:grpSpMkLst>
        </pc:grpChg>
      </pc:sldChg>
      <pc:sldChg chg="modSp mod">
        <pc:chgData name="Bruno Genro Schneider" userId="38ed331b-0789-4706-9f4e-bc34499343eb" providerId="ADAL" clId="{52BF0651-D6CA-4DB1-B10A-6204D93C96B2}" dt="2026-05-18T13:43:19.422" v="75" actId="20577"/>
        <pc:sldMkLst>
          <pc:docMk/>
          <pc:sldMk cId="493224129" sldId="307"/>
        </pc:sldMkLst>
        <pc:spChg chg="mod">
          <ac:chgData name="Bruno Genro Schneider" userId="38ed331b-0789-4706-9f4e-bc34499343eb" providerId="ADAL" clId="{52BF0651-D6CA-4DB1-B10A-6204D93C96B2}" dt="2026-05-18T13:43:19.422" v="75" actId="20577"/>
          <ac:spMkLst>
            <pc:docMk/>
            <pc:sldMk cId="493224129" sldId="307"/>
            <ac:spMk id="10" creationId="{D94E35A5-850A-4F22-99AA-1B54842DEBE5}"/>
          </ac:spMkLst>
        </pc:spChg>
      </pc:sldChg>
      <pc:sldChg chg="modSp mod">
        <pc:chgData name="Bruno Genro Schneider" userId="38ed331b-0789-4706-9f4e-bc34499343eb" providerId="ADAL" clId="{52BF0651-D6CA-4DB1-B10A-6204D93C96B2}" dt="2026-05-18T13:43:26.028" v="77" actId="20577"/>
        <pc:sldMkLst>
          <pc:docMk/>
          <pc:sldMk cId="2245809731" sldId="314"/>
        </pc:sldMkLst>
        <pc:spChg chg="mod">
          <ac:chgData name="Bruno Genro Schneider" userId="38ed331b-0789-4706-9f4e-bc34499343eb" providerId="ADAL" clId="{52BF0651-D6CA-4DB1-B10A-6204D93C96B2}" dt="2026-05-18T13:43:26.028" v="77" actId="20577"/>
          <ac:spMkLst>
            <pc:docMk/>
            <pc:sldMk cId="2245809731" sldId="314"/>
            <ac:spMk id="10" creationId="{32FA7C4C-9983-CDF4-E611-598989406143}"/>
          </ac:spMkLst>
        </pc:spChg>
      </pc:sldChg>
      <pc:sldChg chg="modSp mod">
        <pc:chgData name="Bruno Genro Schneider" userId="38ed331b-0789-4706-9f4e-bc34499343eb" providerId="ADAL" clId="{52BF0651-D6CA-4DB1-B10A-6204D93C96B2}" dt="2026-05-18T14:39:01.697" v="125" actId="20577"/>
        <pc:sldMkLst>
          <pc:docMk/>
          <pc:sldMk cId="2857737601" sldId="317"/>
        </pc:sldMkLst>
        <pc:spChg chg="mod">
          <ac:chgData name="Bruno Genro Schneider" userId="38ed331b-0789-4706-9f4e-bc34499343eb" providerId="ADAL" clId="{52BF0651-D6CA-4DB1-B10A-6204D93C96B2}" dt="2026-05-18T14:39:01.697" v="125" actId="20577"/>
          <ac:spMkLst>
            <pc:docMk/>
            <pc:sldMk cId="2857737601" sldId="317"/>
            <ac:spMk id="12" creationId="{53D596F6-9DA2-519B-721A-734274E25B71}"/>
          </ac:spMkLst>
        </pc:spChg>
      </pc:sldChg>
      <pc:sldChg chg="addSp modSp new mod">
        <pc:chgData name="Bruno Genro Schneider" userId="38ed331b-0789-4706-9f4e-bc34499343eb" providerId="ADAL" clId="{52BF0651-D6CA-4DB1-B10A-6204D93C96B2}" dt="2026-05-18T13:44:51.562" v="107"/>
        <pc:sldMkLst>
          <pc:docMk/>
          <pc:sldMk cId="3056425231" sldId="318"/>
        </pc:sldMkLst>
        <pc:spChg chg="mod">
          <ac:chgData name="Bruno Genro Schneider" userId="38ed331b-0789-4706-9f4e-bc34499343eb" providerId="ADAL" clId="{52BF0651-D6CA-4DB1-B10A-6204D93C96B2}" dt="2026-05-18T13:44:41.437" v="106" actId="20577"/>
          <ac:spMkLst>
            <pc:docMk/>
            <pc:sldMk cId="3056425231" sldId="318"/>
            <ac:spMk id="2" creationId="{D8DFA669-CEDF-BE41-1C15-92A3C4CB7A76}"/>
          </ac:spMkLst>
        </pc:spChg>
        <pc:spChg chg="add mod">
          <ac:chgData name="Bruno Genro Schneider" userId="38ed331b-0789-4706-9f4e-bc34499343eb" providerId="ADAL" clId="{52BF0651-D6CA-4DB1-B10A-6204D93C96B2}" dt="2026-05-18T13:44:51.562" v="107"/>
          <ac:spMkLst>
            <pc:docMk/>
            <pc:sldMk cId="3056425231" sldId="318"/>
            <ac:spMk id="4" creationId="{4E375D53-3EAE-C963-22D5-9D949225A9CD}"/>
          </ac:spMkLst>
        </pc:spChg>
      </pc:sldChg>
      <pc:sldChg chg="add ord">
        <pc:chgData name="Bruno Genro Schneider" userId="38ed331b-0789-4706-9f4e-bc34499343eb" providerId="ADAL" clId="{52BF0651-D6CA-4DB1-B10A-6204D93C96B2}" dt="2026-05-18T13:49:05.921" v="122"/>
        <pc:sldMkLst>
          <pc:docMk/>
          <pc:sldMk cId="2269246803" sldId="320"/>
        </pc:sldMkLst>
      </pc:sldChg>
      <pc:sldChg chg="addSp delSp modSp new mod">
        <pc:chgData name="Bruno Genro Schneider" userId="38ed331b-0789-4706-9f4e-bc34499343eb" providerId="ADAL" clId="{52BF0651-D6CA-4DB1-B10A-6204D93C96B2}" dt="2026-05-20T13:32:45.861" v="225" actId="1076"/>
        <pc:sldMkLst>
          <pc:docMk/>
          <pc:sldMk cId="4121620349" sldId="325"/>
        </pc:sldMkLst>
        <pc:spChg chg="del">
          <ac:chgData name="Bruno Genro Schneider" userId="38ed331b-0789-4706-9f4e-bc34499343eb" providerId="ADAL" clId="{52BF0651-D6CA-4DB1-B10A-6204D93C96B2}" dt="2026-05-20T13:18:24.408" v="160" actId="478"/>
          <ac:spMkLst>
            <pc:docMk/>
            <pc:sldMk cId="4121620349" sldId="325"/>
            <ac:spMk id="2" creationId="{D0CB06A2-2D8D-0759-0505-BBE624D4DA64}"/>
          </ac:spMkLst>
        </pc:spChg>
        <pc:spChg chg="add del">
          <ac:chgData name="Bruno Genro Schneider" userId="38ed331b-0789-4706-9f4e-bc34499343eb" providerId="ADAL" clId="{52BF0651-D6CA-4DB1-B10A-6204D93C96B2}" dt="2026-05-20T13:17:06.368" v="142" actId="478"/>
          <ac:spMkLst>
            <pc:docMk/>
            <pc:sldMk cId="4121620349" sldId="325"/>
            <ac:spMk id="4" creationId="{2BC635F6-691F-CDD8-1D82-48185A1EEB20}"/>
          </ac:spMkLst>
        </pc:spChg>
        <pc:spChg chg="add mod">
          <ac:chgData name="Bruno Genro Schneider" userId="38ed331b-0789-4706-9f4e-bc34499343eb" providerId="ADAL" clId="{52BF0651-D6CA-4DB1-B10A-6204D93C96B2}" dt="2026-05-20T13:32:45.861" v="225" actId="1076"/>
          <ac:spMkLst>
            <pc:docMk/>
            <pc:sldMk cId="4121620349" sldId="325"/>
            <ac:spMk id="6" creationId="{50EE1B13-6BEC-AF37-7980-5A3A9A7188DD}"/>
          </ac:spMkLst>
        </pc:spChg>
        <pc:spChg chg="add del">
          <ac:chgData name="Bruno Genro Schneider" userId="38ed331b-0789-4706-9f4e-bc34499343eb" providerId="ADAL" clId="{52BF0651-D6CA-4DB1-B10A-6204D93C96B2}" dt="2026-05-20T13:17:56.497" v="148" actId="22"/>
          <ac:spMkLst>
            <pc:docMk/>
            <pc:sldMk cId="4121620349" sldId="325"/>
            <ac:spMk id="8" creationId="{CC80F34B-97AE-A19C-B444-098FAAAA601A}"/>
          </ac:spMkLst>
        </pc:spChg>
        <pc:spChg chg="add mod">
          <ac:chgData name="Bruno Genro Schneider" userId="38ed331b-0789-4706-9f4e-bc34499343eb" providerId="ADAL" clId="{52BF0651-D6CA-4DB1-B10A-6204D93C96B2}" dt="2026-05-20T13:24:23.985" v="214" actId="403"/>
          <ac:spMkLst>
            <pc:docMk/>
            <pc:sldMk cId="4121620349" sldId="325"/>
            <ac:spMk id="10" creationId="{5599EED4-6D83-FB19-2446-99CA7ECDB615}"/>
          </ac:spMkLst>
        </pc:spChg>
        <pc:spChg chg="add mod">
          <ac:chgData name="Bruno Genro Schneider" userId="38ed331b-0789-4706-9f4e-bc34499343eb" providerId="ADAL" clId="{52BF0651-D6CA-4DB1-B10A-6204D93C96B2}" dt="2026-05-20T13:25:04.123" v="221" actId="14100"/>
          <ac:spMkLst>
            <pc:docMk/>
            <pc:sldMk cId="4121620349" sldId="325"/>
            <ac:spMk id="12" creationId="{E5F8ED56-0E43-D438-B57D-82F5477E7DA0}"/>
          </ac:spMkLst>
        </pc:spChg>
        <pc:picChg chg="add mod">
          <ac:chgData name="Bruno Genro Schneider" userId="38ed331b-0789-4706-9f4e-bc34499343eb" providerId="ADAL" clId="{52BF0651-D6CA-4DB1-B10A-6204D93C96B2}" dt="2026-05-20T13:20:59.743" v="199" actId="1076"/>
          <ac:picMkLst>
            <pc:docMk/>
            <pc:sldMk cId="4121620349" sldId="325"/>
            <ac:picMk id="13" creationId="{D4DFFF82-B4CD-3EFF-61FA-D8BF3BF612E9}"/>
          </ac:picMkLst>
        </pc:picChg>
      </pc:sldChg>
    </pc:docChg>
  </pc:docChgLst>
  <pc:docChgLst>
    <pc:chgData name="Jailana Souza Saraiva" userId="S::jailana.saraiva@fgv.br::5fe42821-7c73-4489-9218-0b3bf64c54d1" providerId="AD" clId="Web-{BC836257-E629-E74B-6A70-8522FFBA18F5}"/>
    <pc:docChg chg="addSld delSld modSld sldOrd">
      <pc:chgData name="Jailana Souza Saraiva" userId="S::jailana.saraiva@fgv.br::5fe42821-7c73-4489-9218-0b3bf64c54d1" providerId="AD" clId="Web-{BC836257-E629-E74B-6A70-8522FFBA18F5}" dt="2026-05-18T13:40:28.376" v="60"/>
      <pc:docMkLst>
        <pc:docMk/>
      </pc:docMkLst>
      <pc:sldChg chg="modSp">
        <pc:chgData name="Jailana Souza Saraiva" userId="S::jailana.saraiva@fgv.br::5fe42821-7c73-4489-9218-0b3bf64c54d1" providerId="AD" clId="Web-{BC836257-E629-E74B-6A70-8522FFBA18F5}" dt="2026-05-18T13:15:16.087" v="1" actId="20577"/>
        <pc:sldMkLst>
          <pc:docMk/>
          <pc:sldMk cId="0" sldId="256"/>
        </pc:sldMkLst>
        <pc:spChg chg="mod">
          <ac:chgData name="Jailana Souza Saraiva" userId="S::jailana.saraiva@fgv.br::5fe42821-7c73-4489-9218-0b3bf64c54d1" providerId="AD" clId="Web-{BC836257-E629-E74B-6A70-8522FFBA18F5}" dt="2026-05-18T13:15:16.087" v="1" actId="20577"/>
          <ac:spMkLst>
            <pc:docMk/>
            <pc:sldMk cId="0" sldId="256"/>
            <ac:spMk id="58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BC836257-E629-E74B-6A70-8522FFBA18F5}" dt="2026-05-18T13:37:58.175" v="58" actId="20577"/>
        <pc:sldMkLst>
          <pc:docMk/>
          <pc:sldMk cId="0" sldId="258"/>
        </pc:sldMkLst>
        <pc:spChg chg="mod">
          <ac:chgData name="Jailana Souza Saraiva" userId="S::jailana.saraiva@fgv.br::5fe42821-7c73-4489-9218-0b3bf64c54d1" providerId="AD" clId="Web-{BC836257-E629-E74B-6A70-8522FFBA18F5}" dt="2026-05-18T13:37:58.175" v="58" actId="20577"/>
          <ac:spMkLst>
            <pc:docMk/>
            <pc:sldMk cId="0" sldId="258"/>
            <ac:spMk id="316" creationId="{00000000-0000-0000-0000-000000000000}"/>
          </ac:spMkLst>
        </pc:spChg>
      </pc:sldChg>
      <pc:sldChg chg="ord">
        <pc:chgData name="Jailana Souza Saraiva" userId="S::jailana.saraiva@fgv.br::5fe42821-7c73-4489-9218-0b3bf64c54d1" providerId="AD" clId="Web-{BC836257-E629-E74B-6A70-8522FFBA18F5}" dt="2026-05-18T13:18:28.260" v="15"/>
        <pc:sldMkLst>
          <pc:docMk/>
          <pc:sldMk cId="0" sldId="296"/>
        </pc:sldMkLst>
      </pc:sldChg>
      <pc:sldChg chg="modSp">
        <pc:chgData name="Jailana Souza Saraiva" userId="S::jailana.saraiva@fgv.br::5fe42821-7c73-4489-9218-0b3bf64c54d1" providerId="AD" clId="Web-{BC836257-E629-E74B-6A70-8522FFBA18F5}" dt="2026-05-18T13:34:41.502" v="53" actId="14100"/>
        <pc:sldMkLst>
          <pc:docMk/>
          <pc:sldMk cId="0" sldId="298"/>
        </pc:sldMkLst>
        <pc:spChg chg="mod">
          <ac:chgData name="Jailana Souza Saraiva" userId="S::jailana.saraiva@fgv.br::5fe42821-7c73-4489-9218-0b3bf64c54d1" providerId="AD" clId="Web-{BC836257-E629-E74B-6A70-8522FFBA18F5}" dt="2026-05-18T13:32:23.974" v="46" actId="14100"/>
          <ac:spMkLst>
            <pc:docMk/>
            <pc:sldMk cId="0" sldId="298"/>
            <ac:spMk id="5" creationId="{AA71324B-2222-D393-EB41-9DB1346C2476}"/>
          </ac:spMkLst>
        </pc:spChg>
        <pc:spChg chg="mod">
          <ac:chgData name="Jailana Souza Saraiva" userId="S::jailana.saraiva@fgv.br::5fe42821-7c73-4489-9218-0b3bf64c54d1" providerId="AD" clId="Web-{BC836257-E629-E74B-6A70-8522FFBA18F5}" dt="2026-05-18T13:32:40.975" v="48" actId="20577"/>
          <ac:spMkLst>
            <pc:docMk/>
            <pc:sldMk cId="0" sldId="298"/>
            <ac:spMk id="6" creationId="{98E8B8CE-96CD-6645-3EB4-91D7CDB1CEE0}"/>
          </ac:spMkLst>
        </pc:spChg>
        <pc:grpChg chg="mod">
          <ac:chgData name="Jailana Souza Saraiva" userId="S::jailana.saraiva@fgv.br::5fe42821-7c73-4489-9218-0b3bf64c54d1" providerId="AD" clId="Web-{BC836257-E629-E74B-6A70-8522FFBA18F5}" dt="2026-05-18T13:32:33.522" v="47" actId="1076"/>
          <ac:grpSpMkLst>
            <pc:docMk/>
            <pc:sldMk cId="0" sldId="298"/>
            <ac:grpSpMk id="4" creationId="{E191F8D4-FCDD-DB8B-2F1F-065000D067DE}"/>
          </ac:grpSpMkLst>
        </pc:grpChg>
        <pc:grpChg chg="mod">
          <ac:chgData name="Jailana Souza Saraiva" userId="S::jailana.saraiva@fgv.br::5fe42821-7c73-4489-9218-0b3bf64c54d1" providerId="AD" clId="Web-{BC836257-E629-E74B-6A70-8522FFBA18F5}" dt="2026-05-18T13:34:41.502" v="53" actId="14100"/>
          <ac:grpSpMkLst>
            <pc:docMk/>
            <pc:sldMk cId="0" sldId="298"/>
            <ac:grpSpMk id="76" creationId="{6883F084-3D17-425F-9F28-C427C771079B}"/>
          </ac:grpSpMkLst>
        </pc:grpChg>
      </pc:sldChg>
      <pc:sldChg chg="modSp">
        <pc:chgData name="Jailana Souza Saraiva" userId="S::jailana.saraiva@fgv.br::5fe42821-7c73-4489-9218-0b3bf64c54d1" providerId="AD" clId="Web-{BC836257-E629-E74B-6A70-8522FFBA18F5}" dt="2026-05-18T13:23:42.334" v="44" actId="20577"/>
        <pc:sldMkLst>
          <pc:docMk/>
          <pc:sldMk cId="3270887025" sldId="299"/>
        </pc:sldMkLst>
        <pc:spChg chg="mod">
          <ac:chgData name="Jailana Souza Saraiva" userId="S::jailana.saraiva@fgv.br::5fe42821-7c73-4489-9218-0b3bf64c54d1" providerId="AD" clId="Web-{BC836257-E629-E74B-6A70-8522FFBA18F5}" dt="2026-05-18T13:23:37.756" v="43" actId="20577"/>
          <ac:spMkLst>
            <pc:docMk/>
            <pc:sldMk cId="3270887025" sldId="299"/>
            <ac:spMk id="11" creationId="{9462D8E3-7E02-4135-8739-0F4273C5D851}"/>
          </ac:spMkLst>
        </pc:spChg>
        <pc:spChg chg="mod">
          <ac:chgData name="Jailana Souza Saraiva" userId="S::jailana.saraiva@fgv.br::5fe42821-7c73-4489-9218-0b3bf64c54d1" providerId="AD" clId="Web-{BC836257-E629-E74B-6A70-8522FFBA18F5}" dt="2026-05-18T13:23:42.334" v="44" actId="20577"/>
          <ac:spMkLst>
            <pc:docMk/>
            <pc:sldMk cId="3270887025" sldId="299"/>
            <ac:spMk id="12" creationId="{822ABE2A-4970-4703-BA59-0A9078C4149A}"/>
          </ac:spMkLst>
        </pc:spChg>
      </pc:sldChg>
      <pc:sldChg chg="addSp modSp">
        <pc:chgData name="Jailana Souza Saraiva" userId="S::jailana.saraiva@fgv.br::5fe42821-7c73-4489-9218-0b3bf64c54d1" providerId="AD" clId="Web-{BC836257-E629-E74B-6A70-8522FFBA18F5}" dt="2026-05-18T13:37:20.484" v="57" actId="1076"/>
        <pc:sldMkLst>
          <pc:docMk/>
          <pc:sldMk cId="0" sldId="302"/>
        </pc:sldMkLst>
        <pc:spChg chg="add mod">
          <ac:chgData name="Jailana Souza Saraiva" userId="S::jailana.saraiva@fgv.br::5fe42821-7c73-4489-9218-0b3bf64c54d1" providerId="AD" clId="Web-{BC836257-E629-E74B-6A70-8522FFBA18F5}" dt="2026-05-18T13:37:20.484" v="57" actId="1076"/>
          <ac:spMkLst>
            <pc:docMk/>
            <pc:sldMk cId="0" sldId="302"/>
            <ac:spMk id="2" creationId="{9F125ADD-749D-05B8-5D05-ED206BA93803}"/>
          </ac:spMkLst>
        </pc:spChg>
      </pc:sldChg>
      <pc:sldChg chg="add del">
        <pc:chgData name="Jailana Souza Saraiva" userId="S::jailana.saraiva@fgv.br::5fe42821-7c73-4489-9218-0b3bf64c54d1" providerId="AD" clId="Web-{BC836257-E629-E74B-6A70-8522FFBA18F5}" dt="2026-05-18T13:40:28.376" v="60"/>
        <pc:sldMkLst>
          <pc:docMk/>
          <pc:sldMk cId="493224129" sldId="307"/>
        </pc:sldMkLst>
      </pc:sldChg>
      <pc:sldChg chg="delSp modSp add replId">
        <pc:chgData name="Jailana Souza Saraiva" userId="S::jailana.saraiva@fgv.br::5fe42821-7c73-4489-9218-0b3bf64c54d1" providerId="AD" clId="Web-{BC836257-E629-E74B-6A70-8522FFBA18F5}" dt="2026-05-18T13:34:43.080" v="54" actId="20577"/>
        <pc:sldMkLst>
          <pc:docMk/>
          <pc:sldMk cId="2857737601" sldId="317"/>
        </pc:sldMkLst>
        <pc:spChg chg="del mod">
          <ac:chgData name="Jailana Souza Saraiva" userId="S::jailana.saraiva@fgv.br::5fe42821-7c73-4489-9218-0b3bf64c54d1" providerId="AD" clId="Web-{BC836257-E629-E74B-6A70-8522FFBA18F5}" dt="2026-05-18T13:16:50.908" v="14"/>
          <ac:spMkLst>
            <pc:docMk/>
            <pc:sldMk cId="2857737601" sldId="317"/>
            <ac:spMk id="11" creationId="{C70B8BEE-642C-B1F0-BF38-A3EC8DA82A65}"/>
          </ac:spMkLst>
        </pc:spChg>
        <pc:spChg chg="mod">
          <ac:chgData name="Jailana Souza Saraiva" userId="S::jailana.saraiva@fgv.br::5fe42821-7c73-4489-9218-0b3bf64c54d1" providerId="AD" clId="Web-{BC836257-E629-E74B-6A70-8522FFBA18F5}" dt="2026-05-18T13:34:43.080" v="54" actId="20577"/>
          <ac:spMkLst>
            <pc:docMk/>
            <pc:sldMk cId="2857737601" sldId="317"/>
            <ac:spMk id="12" creationId="{53D596F6-9DA2-519B-721A-734274E25B71}"/>
          </ac:spMkLst>
        </pc:spChg>
        <pc:spChg chg="mod">
          <ac:chgData name="Jailana Souza Saraiva" userId="S::jailana.saraiva@fgv.br::5fe42821-7c73-4489-9218-0b3bf64c54d1" providerId="AD" clId="Web-{BC836257-E629-E74B-6A70-8522FFBA18F5}" dt="2026-05-18T13:16:45.626" v="12" actId="20577"/>
          <ac:spMkLst>
            <pc:docMk/>
            <pc:sldMk cId="2857737601" sldId="317"/>
            <ac:spMk id="353" creationId="{F37D4F9E-2EC0-F766-486F-239C9D6BA219}"/>
          </ac:spMkLst>
        </pc:spChg>
      </pc:sldChg>
    </pc:docChg>
  </pc:docChgLst>
  <pc:docChgLst>
    <pc:chgData name="Jailana Souza Saraiva" userId="S::jailana.saraiva@fgv.br::5fe42821-7c73-4489-9218-0b3bf64c54d1" providerId="AD" clId="Web-{AF5E8926-2582-7500-9E43-2F7786A752FC}"/>
    <pc:docChg chg="addSld delSld modSld">
      <pc:chgData name="Jailana Souza Saraiva" userId="S::jailana.saraiva@fgv.br::5fe42821-7c73-4489-9218-0b3bf64c54d1" providerId="AD" clId="Web-{AF5E8926-2582-7500-9E43-2F7786A752FC}" dt="2026-05-18T14:44:10.941" v="59" actId="20577"/>
      <pc:docMkLst>
        <pc:docMk/>
      </pc:docMkLst>
      <pc:sldChg chg="del">
        <pc:chgData name="Jailana Souza Saraiva" userId="S::jailana.saraiva@fgv.br::5fe42821-7c73-4489-9218-0b3bf64c54d1" providerId="AD" clId="Web-{AF5E8926-2582-7500-9E43-2F7786A752FC}" dt="2026-05-18T14:35:56.819" v="34"/>
        <pc:sldMkLst>
          <pc:docMk/>
          <pc:sldMk cId="0" sldId="259"/>
        </pc:sldMkLst>
      </pc:sldChg>
      <pc:sldChg chg="del">
        <pc:chgData name="Jailana Souza Saraiva" userId="S::jailana.saraiva@fgv.br::5fe42821-7c73-4489-9218-0b3bf64c54d1" providerId="AD" clId="Web-{AF5E8926-2582-7500-9E43-2F7786A752FC}" dt="2026-05-18T14:36:02.616" v="35"/>
        <pc:sldMkLst>
          <pc:docMk/>
          <pc:sldMk cId="0" sldId="273"/>
        </pc:sldMkLst>
      </pc:sldChg>
      <pc:sldChg chg="modSp">
        <pc:chgData name="Jailana Souza Saraiva" userId="S::jailana.saraiva@fgv.br::5fe42821-7c73-4489-9218-0b3bf64c54d1" providerId="AD" clId="Web-{AF5E8926-2582-7500-9E43-2F7786A752FC}" dt="2026-05-18T14:43:12.688" v="48" actId="20577"/>
        <pc:sldMkLst>
          <pc:docMk/>
          <pc:sldMk cId="1118214236" sldId="301"/>
        </pc:sldMkLst>
        <pc:spChg chg="mod">
          <ac:chgData name="Jailana Souza Saraiva" userId="S::jailana.saraiva@fgv.br::5fe42821-7c73-4489-9218-0b3bf64c54d1" providerId="AD" clId="Web-{AF5E8926-2582-7500-9E43-2F7786A752FC}" dt="2026-05-18T14:43:12.688" v="48" actId="20577"/>
          <ac:spMkLst>
            <pc:docMk/>
            <pc:sldMk cId="1118214236" sldId="301"/>
            <ac:spMk id="353" creationId="{00000000-0000-0000-0000-000000000000}"/>
          </ac:spMkLst>
        </pc:spChg>
      </pc:sldChg>
      <pc:sldChg chg="del">
        <pc:chgData name="Jailana Souza Saraiva" userId="S::jailana.saraiva@fgv.br::5fe42821-7c73-4489-9218-0b3bf64c54d1" providerId="AD" clId="Web-{AF5E8926-2582-7500-9E43-2F7786A752FC}" dt="2026-05-18T14:35:54.444" v="33"/>
        <pc:sldMkLst>
          <pc:docMk/>
          <pc:sldMk cId="412218764" sldId="303"/>
        </pc:sldMkLst>
      </pc:sldChg>
      <pc:sldChg chg="modSp">
        <pc:chgData name="Jailana Souza Saraiva" userId="S::jailana.saraiva@fgv.br::5fe42821-7c73-4489-9218-0b3bf64c54d1" providerId="AD" clId="Web-{AF5E8926-2582-7500-9E43-2F7786A752FC}" dt="2026-05-18T14:43:37.470" v="53" actId="20577"/>
        <pc:sldMkLst>
          <pc:docMk/>
          <pc:sldMk cId="4179517399" sldId="304"/>
        </pc:sldMkLst>
        <pc:spChg chg="mod">
          <ac:chgData name="Jailana Souza Saraiva" userId="S::jailana.saraiva@fgv.br::5fe42821-7c73-4489-9218-0b3bf64c54d1" providerId="AD" clId="Web-{AF5E8926-2582-7500-9E43-2F7786A752FC}" dt="2026-05-18T14:43:37.470" v="53" actId="20577"/>
          <ac:spMkLst>
            <pc:docMk/>
            <pc:sldMk cId="4179517399" sldId="304"/>
            <ac:spMk id="353" creationId="{00000000-0000-0000-0000-000000000000}"/>
          </ac:spMkLst>
        </pc:spChg>
      </pc:sldChg>
      <pc:sldChg chg="modSp">
        <pc:chgData name="Jailana Souza Saraiva" userId="S::jailana.saraiva@fgv.br::5fe42821-7c73-4489-9218-0b3bf64c54d1" providerId="AD" clId="Web-{AF5E8926-2582-7500-9E43-2F7786A752FC}" dt="2026-05-18T14:43:49.845" v="56" actId="20577"/>
        <pc:sldMkLst>
          <pc:docMk/>
          <pc:sldMk cId="2245809731" sldId="314"/>
        </pc:sldMkLst>
        <pc:spChg chg="mod">
          <ac:chgData name="Jailana Souza Saraiva" userId="S::jailana.saraiva@fgv.br::5fe42821-7c73-4489-9218-0b3bf64c54d1" providerId="AD" clId="Web-{AF5E8926-2582-7500-9E43-2F7786A752FC}" dt="2026-05-18T14:43:49.845" v="56" actId="20577"/>
          <ac:spMkLst>
            <pc:docMk/>
            <pc:sldMk cId="2245809731" sldId="314"/>
            <ac:spMk id="353" creationId="{81522F3F-7341-73AB-A66C-8D3E55931B7D}"/>
          </ac:spMkLst>
        </pc:spChg>
      </pc:sldChg>
      <pc:sldChg chg="modSp">
        <pc:chgData name="Jailana Souza Saraiva" userId="S::jailana.saraiva@fgv.br::5fe42821-7c73-4489-9218-0b3bf64c54d1" providerId="AD" clId="Web-{AF5E8926-2582-7500-9E43-2F7786A752FC}" dt="2026-05-18T14:44:10.941" v="59" actId="20577"/>
        <pc:sldMkLst>
          <pc:docMk/>
          <pc:sldMk cId="1283064771" sldId="315"/>
        </pc:sldMkLst>
        <pc:spChg chg="mod">
          <ac:chgData name="Jailana Souza Saraiva" userId="S::jailana.saraiva@fgv.br::5fe42821-7c73-4489-9218-0b3bf64c54d1" providerId="AD" clId="Web-{AF5E8926-2582-7500-9E43-2F7786A752FC}" dt="2026-05-18T14:34:57.224" v="8" actId="20577"/>
          <ac:spMkLst>
            <pc:docMk/>
            <pc:sldMk cId="1283064771" sldId="315"/>
            <ac:spMk id="10" creationId="{47DF406D-62F6-A550-D310-3C7F969B3790}"/>
          </ac:spMkLst>
        </pc:spChg>
        <pc:spChg chg="mod">
          <ac:chgData name="Jailana Souza Saraiva" userId="S::jailana.saraiva@fgv.br::5fe42821-7c73-4489-9218-0b3bf64c54d1" providerId="AD" clId="Web-{AF5E8926-2582-7500-9E43-2F7786A752FC}" dt="2026-05-18T14:44:10.941" v="59" actId="20577"/>
          <ac:spMkLst>
            <pc:docMk/>
            <pc:sldMk cId="1283064771" sldId="315"/>
            <ac:spMk id="353" creationId="{E10394D1-A5E6-D5C5-3F4D-B2B8C926ACCE}"/>
          </ac:spMkLst>
        </pc:spChg>
      </pc:sldChg>
      <pc:sldChg chg="modSp">
        <pc:chgData name="Jailana Souza Saraiva" userId="S::jailana.saraiva@fgv.br::5fe42821-7c73-4489-9218-0b3bf64c54d1" providerId="AD" clId="Web-{AF5E8926-2582-7500-9E43-2F7786A752FC}" dt="2026-05-18T14:35:17.615" v="21" actId="20577"/>
        <pc:sldMkLst>
          <pc:docMk/>
          <pc:sldMk cId="3056425231" sldId="318"/>
        </pc:sldMkLst>
        <pc:spChg chg="mod">
          <ac:chgData name="Jailana Souza Saraiva" userId="S::jailana.saraiva@fgv.br::5fe42821-7c73-4489-9218-0b3bf64c54d1" providerId="AD" clId="Web-{AF5E8926-2582-7500-9E43-2F7786A752FC}" dt="2026-05-18T14:35:17.615" v="21" actId="20577"/>
          <ac:spMkLst>
            <pc:docMk/>
            <pc:sldMk cId="3056425231" sldId="318"/>
            <ac:spMk id="2" creationId="{D8DFA669-CEDF-BE41-1C15-92A3C4CB7A76}"/>
          </ac:spMkLst>
        </pc:spChg>
      </pc:sldChg>
      <pc:sldChg chg="modSp">
        <pc:chgData name="Jailana Souza Saraiva" userId="S::jailana.saraiva@fgv.br::5fe42821-7c73-4489-9218-0b3bf64c54d1" providerId="AD" clId="Web-{AF5E8926-2582-7500-9E43-2F7786A752FC}" dt="2026-05-18T14:35:05.693" v="20" actId="20577"/>
        <pc:sldMkLst>
          <pc:docMk/>
          <pc:sldMk cId="2269246803" sldId="320"/>
        </pc:sldMkLst>
        <pc:spChg chg="mod">
          <ac:chgData name="Jailana Souza Saraiva" userId="S::jailana.saraiva@fgv.br::5fe42821-7c73-4489-9218-0b3bf64c54d1" providerId="AD" clId="Web-{AF5E8926-2582-7500-9E43-2F7786A752FC}" dt="2026-05-18T14:35:05.693" v="20" actId="20577"/>
          <ac:spMkLst>
            <pc:docMk/>
            <pc:sldMk cId="2269246803" sldId="320"/>
            <ac:spMk id="6" creationId="{C32362F2-1101-69AE-C8B3-1E33C00E6BE2}"/>
          </ac:spMkLst>
        </pc:spChg>
      </pc:sldChg>
      <pc:sldChg chg="modSp">
        <pc:chgData name="Jailana Souza Saraiva" userId="S::jailana.saraiva@fgv.br::5fe42821-7c73-4489-9218-0b3bf64c54d1" providerId="AD" clId="Web-{AF5E8926-2582-7500-9E43-2F7786A752FC}" dt="2026-05-18T14:37:41.494" v="39" actId="20577"/>
        <pc:sldMkLst>
          <pc:docMk/>
          <pc:sldMk cId="3977911658" sldId="322"/>
        </pc:sldMkLst>
        <pc:spChg chg="mod">
          <ac:chgData name="Jailana Souza Saraiva" userId="S::jailana.saraiva@fgv.br::5fe42821-7c73-4489-9218-0b3bf64c54d1" providerId="AD" clId="Web-{AF5E8926-2582-7500-9E43-2F7786A752FC}" dt="2026-05-18T14:37:41.494" v="39" actId="20577"/>
          <ac:spMkLst>
            <pc:docMk/>
            <pc:sldMk cId="3977911658" sldId="322"/>
            <ac:spMk id="6" creationId="{D2C5D0BB-ADA2-8D17-902F-0B537C6A1DB8}"/>
          </ac:spMkLst>
        </pc:spChg>
      </pc:sldChg>
      <pc:sldChg chg="delSp modSp">
        <pc:chgData name="Jailana Souza Saraiva" userId="S::jailana.saraiva@fgv.br::5fe42821-7c73-4489-9218-0b3bf64c54d1" providerId="AD" clId="Web-{AF5E8926-2582-7500-9E43-2F7786A752FC}" dt="2026-05-18T14:34:36.442" v="4" actId="20577"/>
        <pc:sldMkLst>
          <pc:docMk/>
          <pc:sldMk cId="0" sldId="323"/>
        </pc:sldMkLst>
        <pc:spChg chg="del">
          <ac:chgData name="Jailana Souza Saraiva" userId="S::jailana.saraiva@fgv.br::5fe42821-7c73-4489-9218-0b3bf64c54d1" providerId="AD" clId="Web-{AF5E8926-2582-7500-9E43-2F7786A752FC}" dt="2026-05-18T14:34:28.879" v="0"/>
          <ac:spMkLst>
            <pc:docMk/>
            <pc:sldMk cId="0" sldId="323"/>
            <ac:spMk id="6" creationId="{00000000-0000-0000-0000-000000000000}"/>
          </ac:spMkLst>
        </pc:spChg>
        <pc:spChg chg="mod">
          <ac:chgData name="Jailana Souza Saraiva" userId="S::jailana.saraiva@fgv.br::5fe42821-7c73-4489-9218-0b3bf64c54d1" providerId="AD" clId="Web-{AF5E8926-2582-7500-9E43-2F7786A752FC}" dt="2026-05-18T14:34:36.442" v="4" actId="20577"/>
          <ac:spMkLst>
            <pc:docMk/>
            <pc:sldMk cId="0" sldId="323"/>
            <ac:spMk id="8" creationId="{00000000-0000-0000-0000-000000000000}"/>
          </ac:spMkLst>
        </pc:spChg>
        <pc:spChg chg="del mod">
          <ac:chgData name="Jailana Souza Saraiva" userId="S::jailana.saraiva@fgv.br::5fe42821-7c73-4489-9218-0b3bf64c54d1" providerId="AD" clId="Web-{AF5E8926-2582-7500-9E43-2F7786A752FC}" dt="2026-05-18T14:34:31.348" v="2"/>
          <ac:spMkLst>
            <pc:docMk/>
            <pc:sldMk cId="0" sldId="323"/>
            <ac:spMk id="10" creationId="{00000000-0000-0000-0000-000000000000}"/>
          </ac:spMkLst>
        </pc:spChg>
      </pc:sldChg>
      <pc:sldChg chg="modSp add replId">
        <pc:chgData name="Jailana Souza Saraiva" userId="S::jailana.saraiva@fgv.br::5fe42821-7c73-4489-9218-0b3bf64c54d1" providerId="AD" clId="Web-{AF5E8926-2582-7500-9E43-2F7786A752FC}" dt="2026-05-18T14:38:09.900" v="44" actId="20577"/>
        <pc:sldMkLst>
          <pc:docMk/>
          <pc:sldMk cId="1290361742" sldId="324"/>
        </pc:sldMkLst>
        <pc:spChg chg="mod">
          <ac:chgData name="Jailana Souza Saraiva" userId="S::jailana.saraiva@fgv.br::5fe42821-7c73-4489-9218-0b3bf64c54d1" providerId="AD" clId="Web-{AF5E8926-2582-7500-9E43-2F7786A752FC}" dt="2026-05-18T14:38:09.900" v="44" actId="20577"/>
          <ac:spMkLst>
            <pc:docMk/>
            <pc:sldMk cId="1290361742" sldId="324"/>
            <ac:spMk id="6" creationId="{9902F5AB-603B-094F-1959-50881436FC0C}"/>
          </ac:spMkLst>
        </pc:spChg>
        <pc:spChg chg="mod">
          <ac:chgData name="Jailana Souza Saraiva" userId="S::jailana.saraiva@fgv.br::5fe42821-7c73-4489-9218-0b3bf64c54d1" providerId="AD" clId="Web-{AF5E8926-2582-7500-9E43-2F7786A752FC}" dt="2026-05-18T14:37:49.056" v="41" actId="20577"/>
          <ac:spMkLst>
            <pc:docMk/>
            <pc:sldMk cId="1290361742" sldId="324"/>
            <ac:spMk id="316" creationId="{896BF036-C365-B848-90FE-5B42EE12ACB6}"/>
          </ac:spMkLst>
        </pc:spChg>
      </pc:sldChg>
    </pc:docChg>
  </pc:docChgLst>
  <pc:docChgLst>
    <pc:chgData name="Jailana Souza Saraiva" userId="S::jailana.saraiva@fgv.br::5fe42821-7c73-4489-9218-0b3bf64c54d1" providerId="AD" clId="Web-{7C18B403-F93A-70DE-EABA-D9FEF54FC1D7}"/>
    <pc:docChg chg="delSld">
      <pc:chgData name="Jailana Souza Saraiva" userId="S::jailana.saraiva@fgv.br::5fe42821-7c73-4489-9218-0b3bf64c54d1" providerId="AD" clId="Web-{7C18B403-F93A-70DE-EABA-D9FEF54FC1D7}" dt="2026-05-15T13:05:12.448" v="3"/>
      <pc:docMkLst>
        <pc:docMk/>
      </pc:docMkLst>
      <pc:sldChg chg="del">
        <pc:chgData name="Jailana Souza Saraiva" userId="S::jailana.saraiva@fgv.br::5fe42821-7c73-4489-9218-0b3bf64c54d1" providerId="AD" clId="Web-{7C18B403-F93A-70DE-EABA-D9FEF54FC1D7}" dt="2026-05-15T13:04:51.433" v="1"/>
        <pc:sldMkLst>
          <pc:docMk/>
          <pc:sldMk cId="0" sldId="267"/>
        </pc:sldMkLst>
      </pc:sldChg>
      <pc:sldChg chg="del">
        <pc:chgData name="Jailana Souza Saraiva" userId="S::jailana.saraiva@fgv.br::5fe42821-7c73-4489-9218-0b3bf64c54d1" providerId="AD" clId="Web-{7C18B403-F93A-70DE-EABA-D9FEF54FC1D7}" dt="2026-05-15T13:05:05.386" v="2"/>
        <pc:sldMkLst>
          <pc:docMk/>
          <pc:sldMk cId="0" sldId="268"/>
        </pc:sldMkLst>
      </pc:sldChg>
    </pc:docChg>
  </pc:docChgLst>
  <pc:docChgLst>
    <pc:chgData name="Jailana Souza Saraiva" userId="5fe42821-7c73-4489-9218-0b3bf64c54d1" providerId="ADAL" clId="{360CA275-8429-4200-998D-9D0DB150C661}"/>
    <pc:docChg chg="addSld modSld sldOrd">
      <pc:chgData name="Jailana Souza Saraiva" userId="5fe42821-7c73-4489-9218-0b3bf64c54d1" providerId="ADAL" clId="{360CA275-8429-4200-998D-9D0DB150C661}" dt="2026-05-15T13:05:27.620" v="6"/>
      <pc:docMkLst>
        <pc:docMk/>
      </pc:docMkLst>
      <pc:sldChg chg="add ord modNotes">
        <pc:chgData name="Jailana Souza Saraiva" userId="5fe42821-7c73-4489-9218-0b3bf64c54d1" providerId="ADAL" clId="{360CA275-8429-4200-998D-9D0DB150C661}" dt="2026-05-15T13:05:27.620" v="6"/>
        <pc:sldMkLst>
          <pc:docMk/>
          <pc:sldMk cId="0" sldId="296"/>
        </pc:sldMkLst>
      </pc:sldChg>
    </pc:docChg>
  </pc:docChgLst>
</pc:chgInfo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1953FBD-9E04-4846-92E9-B6FBC2B3E7CE}" authorId="{B5F3078E-1DC2-89E0-C52C-6C1518499E68}" status="resolved" created="2026-05-20T11:57:43.63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56"/>
      <ac:spMk id="59" creationId="{00000000-0000-0000-0000-000000000000}"/>
    </ac:deMkLst>
    <p188:txBody>
      <a:bodyPr/>
      <a:lstStyle/>
      <a:p>
        <a:r>
          <a:rPr lang="pt-BR"/>
          <a:t>Pessoal, aqui a gente só alterou esse subtítulo:
Transformando problemas reais em iniciativas de impacto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c2de4e4dd0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c2de4e4dd0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47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7522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dc5f883e3b_0_5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26" name="Google Shape;426;g3dc5f883e3b_0_5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27" name="Google Shape;427;g3dc5f883e3b_0_5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3dc5f883e3b_0_5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Notas do facilitador: "Esses três exemplos são situações que existem em algum órgão nessa sala, tenho certeza. Notem que nenhum deles é um escândalo. São problemas de processo, de informação, de estrutura. E é exatamente esse tipo de problema que uma boa solução resolve e que vale ser documentado. A pergunta que quero que fique é: no seu contexto, qual das três situações mais se parece com algo que você conhece?" </a:t>
            </a:r>
            <a:endParaRPr/>
          </a:p>
        </p:txBody>
      </p:sp>
      <p:sp>
        <p:nvSpPr>
          <p:cNvPr id="429" name="Google Shape;429;g3dc5f883e3b_0_5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430" name="Google Shape;430;g3dc5f883e3b_0_5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34569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23504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0FFA478B-AF03-6803-453E-1B2308BCD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>
            <a:extLst>
              <a:ext uri="{FF2B5EF4-FFF2-40B4-BE49-F238E27FC236}">
                <a16:creationId xmlns:a16="http://schemas.microsoft.com/office/drawing/2014/main" id="{2906665D-9A35-F1E8-E674-EF89844EE4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>
            <a:extLst>
              <a:ext uri="{FF2B5EF4-FFF2-40B4-BE49-F238E27FC236}">
                <a16:creationId xmlns:a16="http://schemas.microsoft.com/office/drawing/2014/main" id="{BA9843FC-40E5-D417-5D50-7A335CB024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229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2781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768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9" name="Google Shape;359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0" name="Google Shape;360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Notas do facilitador: "Antes de qualquer ferramenta, precisamos alinhar o que chamamos de problema. Queixa não é problema. Percepção não é problema. Problema é quando você consegue dizer: existe uma situação hoje, existe uma situação que deveria existir, e a diferença entre as duas tem um custo real para alguém. Se você não consegue descrever esse gap, ainda não chegou no problema." </a:t>
            </a:r>
            <a:endParaRPr/>
          </a:p>
        </p:txBody>
      </p:sp>
      <p:sp>
        <p:nvSpPr>
          <p:cNvPr id="362" name="Google Shape;362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63" name="Google Shape;363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9079D196-1CAA-42F1-2F37-6E9B08E3A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>
            <a:extLst>
              <a:ext uri="{FF2B5EF4-FFF2-40B4-BE49-F238E27FC236}">
                <a16:creationId xmlns:a16="http://schemas.microsoft.com/office/drawing/2014/main" id="{6A6B3577-B6ED-1589-6AAA-40835E3A88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>
            <a:extLst>
              <a:ext uri="{FF2B5EF4-FFF2-40B4-BE49-F238E27FC236}">
                <a16:creationId xmlns:a16="http://schemas.microsoft.com/office/drawing/2014/main" id="{54548060-B5A3-5ACD-819B-9F8479C52A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228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>
          <a:extLst>
            <a:ext uri="{FF2B5EF4-FFF2-40B4-BE49-F238E27FC236}">
              <a16:creationId xmlns:a16="http://schemas.microsoft.com/office/drawing/2014/main" id="{124631D9-A53E-53E3-5142-36478FDF8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>
            <a:extLst>
              <a:ext uri="{FF2B5EF4-FFF2-40B4-BE49-F238E27FC236}">
                <a16:creationId xmlns:a16="http://schemas.microsoft.com/office/drawing/2014/main" id="{2A1757F4-16F9-775F-A116-419D2DF799CF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>
            <a:extLst>
              <a:ext uri="{FF2B5EF4-FFF2-40B4-BE49-F238E27FC236}">
                <a16:creationId xmlns:a16="http://schemas.microsoft.com/office/drawing/2014/main" id="{0B91E3EC-2B59-F527-5D2F-6ADBBFCC9AA8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>
            <a:extLst>
              <a:ext uri="{FF2B5EF4-FFF2-40B4-BE49-F238E27FC236}">
                <a16:creationId xmlns:a16="http://schemas.microsoft.com/office/drawing/2014/main" id="{DAA193DC-C3AB-F295-2BF2-310FC6E5C2FB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>
            <a:extLst>
              <a:ext uri="{FF2B5EF4-FFF2-40B4-BE49-F238E27FC236}">
                <a16:creationId xmlns:a16="http://schemas.microsoft.com/office/drawing/2014/main" id="{09FEC5B7-683D-418C-07E2-ED3395EB1D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>
            <a:extLst>
              <a:ext uri="{FF2B5EF4-FFF2-40B4-BE49-F238E27FC236}">
                <a16:creationId xmlns:a16="http://schemas.microsoft.com/office/drawing/2014/main" id="{C3D16AA1-69CB-EBBB-E72B-F0317EDA555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>
            <a:extLst>
              <a:ext uri="{FF2B5EF4-FFF2-40B4-BE49-F238E27FC236}">
                <a16:creationId xmlns:a16="http://schemas.microsoft.com/office/drawing/2014/main" id="{288F2DDB-72F1-1D3A-CD98-26327E86DC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1904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D3284DCA-B1E7-14BD-7388-DC522D928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>
            <a:extLst>
              <a:ext uri="{FF2B5EF4-FFF2-40B4-BE49-F238E27FC236}">
                <a16:creationId xmlns:a16="http://schemas.microsoft.com/office/drawing/2014/main" id="{BEF05B28-1EED-452F-D41E-2E8287961DB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>
            <a:extLst>
              <a:ext uri="{FF2B5EF4-FFF2-40B4-BE49-F238E27FC236}">
                <a16:creationId xmlns:a16="http://schemas.microsoft.com/office/drawing/2014/main" id="{D5B2C0C7-2BE0-6CBB-D311-8E4C1E2AF2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78670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>
          <a:extLst>
            <a:ext uri="{FF2B5EF4-FFF2-40B4-BE49-F238E27FC236}">
              <a16:creationId xmlns:a16="http://schemas.microsoft.com/office/drawing/2014/main" id="{8877AA68-CFD9-60DA-822A-8F855B25A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4808904479_0_33:notes">
            <a:extLst>
              <a:ext uri="{FF2B5EF4-FFF2-40B4-BE49-F238E27FC236}">
                <a16:creationId xmlns:a16="http://schemas.microsoft.com/office/drawing/2014/main" id="{BEDB5D82-CD0F-A72C-6B3F-0067D2D21B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4808904479_0_33:notes">
            <a:extLst>
              <a:ext uri="{FF2B5EF4-FFF2-40B4-BE49-F238E27FC236}">
                <a16:creationId xmlns:a16="http://schemas.microsoft.com/office/drawing/2014/main" id="{2288F451-0C6A-0264-C730-0BB767626E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2285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>
          <a:extLst>
            <a:ext uri="{FF2B5EF4-FFF2-40B4-BE49-F238E27FC236}">
              <a16:creationId xmlns:a16="http://schemas.microsoft.com/office/drawing/2014/main" id="{48E323DE-0E8F-15BE-7F15-72B6F6EEA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>
            <a:extLst>
              <a:ext uri="{FF2B5EF4-FFF2-40B4-BE49-F238E27FC236}">
                <a16:creationId xmlns:a16="http://schemas.microsoft.com/office/drawing/2014/main" id="{90C36D6F-EACD-BEA4-0057-CF611B15467F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>
            <a:extLst>
              <a:ext uri="{FF2B5EF4-FFF2-40B4-BE49-F238E27FC236}">
                <a16:creationId xmlns:a16="http://schemas.microsoft.com/office/drawing/2014/main" id="{F5F5365E-FE35-BB68-2450-D4B645EFA1C1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>
            <a:extLst>
              <a:ext uri="{FF2B5EF4-FFF2-40B4-BE49-F238E27FC236}">
                <a16:creationId xmlns:a16="http://schemas.microsoft.com/office/drawing/2014/main" id="{F7EC19F3-C804-FE5B-6A8F-33EE77F66A19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>
            <a:extLst>
              <a:ext uri="{FF2B5EF4-FFF2-40B4-BE49-F238E27FC236}">
                <a16:creationId xmlns:a16="http://schemas.microsoft.com/office/drawing/2014/main" id="{80DDD060-2A1F-7F9D-469E-6B1DBD0E69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>
            <a:extLst>
              <a:ext uri="{FF2B5EF4-FFF2-40B4-BE49-F238E27FC236}">
                <a16:creationId xmlns:a16="http://schemas.microsoft.com/office/drawing/2014/main" id="{3125C562-4319-DA7E-5089-626CF5E66C2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>
            <a:extLst>
              <a:ext uri="{FF2B5EF4-FFF2-40B4-BE49-F238E27FC236}">
                <a16:creationId xmlns:a16="http://schemas.microsoft.com/office/drawing/2014/main" id="{1A3E335F-A87C-5354-34FC-F96DA35BBA6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6186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4808904479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4808904479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72836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3dde512a699_0_99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3" name="Google Shape;1043;g3dde512a699_0_99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44" name="Google Shape;1044;g3dde512a699_0_99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5" name="Google Shape;1045;g3dde512a699_0_99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Notas do facilitador: "Se eu pudesse resumir o que tornou esse trabalho o primeiro colocado em uma frase, seria essa: ele resolveu o problema certo, da forma certa, e conseguiu demonstrar isso com dados. Não há nada de misterioso no critério de avaliação. O que o júri procura é exatamente o que aprendemos hoje: diagnóstico preciso, intervenção funcional, impacto evidenciado e replicabilidade argumentada. Esse trabalho entregou os cinco pilares com solidez." </a:t>
            </a:r>
            <a:endParaRPr/>
          </a:p>
        </p:txBody>
      </p:sp>
      <p:sp>
        <p:nvSpPr>
          <p:cNvPr id="1046" name="Google Shape;1046;g3dde512a699_0_99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7" name="Google Shape;1047;g3dde512a699_0_99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>
          <a:extLst>
            <a:ext uri="{FF2B5EF4-FFF2-40B4-BE49-F238E27FC236}">
              <a16:creationId xmlns:a16="http://schemas.microsoft.com/office/drawing/2014/main" id="{50FF7F5F-3163-EF03-604C-613667F6C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:notes">
            <a:extLst>
              <a:ext uri="{FF2B5EF4-FFF2-40B4-BE49-F238E27FC236}">
                <a16:creationId xmlns:a16="http://schemas.microsoft.com/office/drawing/2014/main" id="{908D1B6E-E8A6-2358-202E-613D1076DB7C}"/>
              </a:ext>
            </a:extLst>
          </p:cNvPr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3" name="Google Shape;343;p8:notes">
            <a:extLst>
              <a:ext uri="{FF2B5EF4-FFF2-40B4-BE49-F238E27FC236}">
                <a16:creationId xmlns:a16="http://schemas.microsoft.com/office/drawing/2014/main" id="{FA3308E9-15BF-5F05-82BB-99372648F3F5}"/>
              </a:ext>
            </a:extLst>
          </p:cNvPr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8:notes">
            <a:extLst>
              <a:ext uri="{FF2B5EF4-FFF2-40B4-BE49-F238E27FC236}">
                <a16:creationId xmlns:a16="http://schemas.microsoft.com/office/drawing/2014/main" id="{BE4570F0-A1D8-24F1-B578-89D5D2DA6F47}"/>
              </a:ext>
            </a:extLst>
          </p:cNvPr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8:notes">
            <a:extLst>
              <a:ext uri="{FF2B5EF4-FFF2-40B4-BE49-F238E27FC236}">
                <a16:creationId xmlns:a16="http://schemas.microsoft.com/office/drawing/2014/main" id="{718CFB63-54F4-F49D-C5A2-88CBD49973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8:notes">
            <a:extLst>
              <a:ext uri="{FF2B5EF4-FFF2-40B4-BE49-F238E27FC236}">
                <a16:creationId xmlns:a16="http://schemas.microsoft.com/office/drawing/2014/main" id="{8B4F1339-57AA-A721-9BC5-6E2E1B5360F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47" name="Google Shape;347;p8:notes">
            <a:extLst>
              <a:ext uri="{FF2B5EF4-FFF2-40B4-BE49-F238E27FC236}">
                <a16:creationId xmlns:a16="http://schemas.microsoft.com/office/drawing/2014/main" id="{A7974516-99D4-0AEC-948F-129A8F7BD3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5163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6026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>
          <a:extLst>
            <a:ext uri="{FF2B5EF4-FFF2-40B4-BE49-F238E27FC236}">
              <a16:creationId xmlns:a16="http://schemas.microsoft.com/office/drawing/2014/main" id="{54BE377F-F1EC-5DF7-22E7-F3C5D0CB7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>
            <a:extLst>
              <a:ext uri="{FF2B5EF4-FFF2-40B4-BE49-F238E27FC236}">
                <a16:creationId xmlns:a16="http://schemas.microsoft.com/office/drawing/2014/main" id="{DF63DCD9-92C4-5B1A-E935-F02E21F6217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>
            <a:extLst>
              <a:ext uri="{FF2B5EF4-FFF2-40B4-BE49-F238E27FC236}">
                <a16:creationId xmlns:a16="http://schemas.microsoft.com/office/drawing/2014/main" id="{75D2A394-5BC8-9252-45CF-D60FEB4B90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7517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808904479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808904479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1153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title="Asset 1.png"/>
          <p:cNvPicPr preferRelativeResize="0"/>
          <p:nvPr/>
        </p:nvPicPr>
        <p:blipFill rotWithShape="1">
          <a:blip r:embed="rId3">
            <a:alphaModFix/>
          </a:blip>
          <a:srcRect l="30121" t="13930" r="-8911" b="20488"/>
          <a:stretch/>
        </p:blipFill>
        <p:spPr>
          <a:xfrm rot="10800000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48103" y="918550"/>
            <a:ext cx="5174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48100" y="3008100"/>
            <a:ext cx="5520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/Destaque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592650" y="623350"/>
            <a:ext cx="7958700" cy="243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Open Sans Light"/>
              <a:buNone/>
              <a:defRPr sz="4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title" idx="2"/>
          </p:nvPr>
        </p:nvSpPr>
        <p:spPr>
          <a:xfrm>
            <a:off x="592650" y="3233450"/>
            <a:ext cx="79587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ctrTitle"/>
          </p:nvPr>
        </p:nvSpPr>
        <p:spPr>
          <a:xfrm>
            <a:off x="311698" y="1041475"/>
            <a:ext cx="8285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7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529" b="1" i="0"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pPr marL="6109">
              <a:spcBef>
                <a:spcPts val="84"/>
              </a:spcBef>
            </a:pPr>
            <a:r>
              <a:rPr lang="pt-BR"/>
              <a:t>CAUSA</a:t>
            </a:r>
            <a:r>
              <a:rPr lang="pt-BR" spc="-19"/>
              <a:t> </a:t>
            </a:r>
            <a:r>
              <a:rPr lang="pt-BR"/>
              <a:t>RAIZ</a:t>
            </a:r>
            <a:r>
              <a:rPr lang="pt-BR" spc="-19"/>
              <a:t> </a:t>
            </a:r>
            <a:r>
              <a:rPr lang="pt-BR" spc="-5"/>
              <a:t>IDENTIFICADA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29" b="0" i="0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marL="6109">
              <a:spcBef>
                <a:spcPts val="84"/>
              </a:spcBef>
            </a:pPr>
            <a:r>
              <a:rPr lang="pt-BR" spc="-17"/>
              <a:t>Com</a:t>
            </a:r>
            <a:r>
              <a:rPr lang="pt-BR" spc="-29"/>
              <a:t> </a:t>
            </a:r>
            <a:r>
              <a:rPr lang="pt-BR" spc="-5"/>
              <a:t>base</a:t>
            </a:r>
            <a:r>
              <a:rPr lang="pt-BR" spc="-26"/>
              <a:t> </a:t>
            </a:r>
            <a:r>
              <a:rPr lang="pt-BR" spc="-17"/>
              <a:t>nos</a:t>
            </a:r>
            <a:r>
              <a:rPr lang="pt-BR" spc="-26"/>
              <a:t> </a:t>
            </a:r>
            <a:r>
              <a:rPr lang="pt-BR" spc="-41"/>
              <a:t>5</a:t>
            </a:r>
            <a:r>
              <a:rPr lang="pt-BR" spc="-26"/>
              <a:t> </a:t>
            </a:r>
            <a:r>
              <a:rPr lang="pt-BR" spc="-14"/>
              <a:t>porquês,</a:t>
            </a:r>
            <a:r>
              <a:rPr lang="pt-BR" spc="-26"/>
              <a:t> </a:t>
            </a:r>
            <a:r>
              <a:rPr lang="pt-BR" spc="-12"/>
              <a:t>qual</a:t>
            </a:r>
            <a:r>
              <a:rPr lang="pt-BR" spc="-26"/>
              <a:t> </a:t>
            </a:r>
            <a:r>
              <a:rPr lang="pt-BR"/>
              <a:t>é</a:t>
            </a:r>
            <a:r>
              <a:rPr lang="pt-BR" spc="-26"/>
              <a:t> </a:t>
            </a:r>
            <a:r>
              <a:rPr lang="pt-BR"/>
              <a:t>a</a:t>
            </a:r>
            <a:r>
              <a:rPr lang="pt-BR" spc="-26"/>
              <a:t> </a:t>
            </a:r>
            <a:r>
              <a:rPr lang="pt-BR" spc="-14"/>
              <a:t>origem</a:t>
            </a:r>
            <a:r>
              <a:rPr lang="pt-BR" spc="-26"/>
              <a:t> </a:t>
            </a:r>
            <a:r>
              <a:rPr lang="pt-BR" spc="-10"/>
              <a:t>real</a:t>
            </a:r>
            <a:r>
              <a:rPr lang="pt-BR" spc="-26"/>
              <a:t> </a:t>
            </a:r>
            <a:r>
              <a:rPr lang="pt-BR" spc="-10"/>
              <a:t>do</a:t>
            </a:r>
            <a:r>
              <a:rPr lang="pt-BR" spc="-26"/>
              <a:t> </a:t>
            </a:r>
            <a:r>
              <a:rPr lang="pt-BR" spc="-5"/>
              <a:t>problema?</a:t>
            </a:r>
            <a:r>
              <a:rPr lang="pt-BR" spc="-26"/>
              <a:t> </a:t>
            </a:r>
            <a:r>
              <a:rPr lang="pt-BR" spc="-10"/>
              <a:t>Escreva</a:t>
            </a:r>
            <a:r>
              <a:rPr lang="pt-BR" spc="-26"/>
              <a:t> </a:t>
            </a:r>
            <a:r>
              <a:rPr lang="pt-BR"/>
              <a:t>em</a:t>
            </a:r>
            <a:r>
              <a:rPr lang="pt-BR" spc="-26"/>
              <a:t> </a:t>
            </a:r>
            <a:r>
              <a:rPr lang="pt-BR" spc="-31"/>
              <a:t>1–</a:t>
            </a:r>
            <a:r>
              <a:rPr lang="pt-BR" spc="-24"/>
              <a:t>2</a:t>
            </a:r>
            <a:r>
              <a:rPr lang="pt-BR" spc="-26"/>
              <a:t> </a:t>
            </a:r>
            <a:r>
              <a:rPr lang="pt-BR" spc="-5"/>
              <a:t>frases.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7286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0" b="1" i="1">
                <a:solidFill>
                  <a:srgbClr val="74C699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5/20/2026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000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40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 com foto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311703" y="744575"/>
            <a:ext cx="51747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812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 title="upper-arc.png"/>
          <p:cNvPicPr preferRelativeResize="0"/>
          <p:nvPr/>
        </p:nvPicPr>
        <p:blipFill rotWithShape="1">
          <a:blip r:embed="rId3">
            <a:alphaModFix/>
          </a:blip>
          <a:srcRect l="11642" t="21143" r="14301" b="17784"/>
          <a:stretch/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r>
              <a:rPr lang="pt-BR"/>
              <a:t> </a:t>
            </a:r>
            <a:endParaRPr sz="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-24750" y="-24750"/>
            <a:ext cx="3674100" cy="5174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3985700" y="323675"/>
            <a:ext cx="4993500" cy="42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2808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texto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9"/>
          <p:cNvSpPr>
            <a:spLocks noGrp="1"/>
          </p:cNvSpPr>
          <p:nvPr>
            <p:ph type="pic" idx="2"/>
          </p:nvPr>
        </p:nvSpPr>
        <p:spPr>
          <a:xfrm>
            <a:off x="-9250" y="0"/>
            <a:ext cx="3810000" cy="5143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com imagem">
  <p:cSld name="ONE_COLUMN_TEXT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3155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56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renze"/>
              <a:buNone/>
              <a:defRPr sz="2800">
                <a:solidFill>
                  <a:schemeClr val="dk1"/>
                </a:solidFill>
                <a:latin typeface="Grenze"/>
                <a:ea typeface="Grenze"/>
                <a:cs typeface="Grenze"/>
                <a:sym typeface="Grenz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>
            <a:lvl1pPr lvl="0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buNone/>
              <a:defRPr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r>
              <a:rPr lang="pt-BR"/>
              <a:t> </a:t>
            </a:r>
            <a:endParaRPr sz="8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contato.premiostn@fgv.br" TargetMode="Externa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417950" y="1469950"/>
            <a:ext cx="5687100" cy="997714"/>
          </a:xfrm>
          <a:prstGeom prst="rect">
            <a:avLst/>
          </a:prstGeom>
        </p:spPr>
        <p:txBody>
          <a:bodyPr spcFirstLastPara="1" wrap="square" lIns="83725" tIns="83725" rIns="83725" bIns="83725" anchor="b" anchorCtr="0">
            <a:normAutofit/>
          </a:bodyPr>
          <a:lstStyle/>
          <a:p>
            <a:r>
              <a:rPr lang="pt-BR" sz="4200"/>
              <a:t>Oficina "Da Ideia a Solução"</a:t>
            </a:r>
            <a:endParaRPr lang="pt-BR"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417950" y="2474187"/>
            <a:ext cx="6015588" cy="779915"/>
          </a:xfrm>
          <a:prstGeom prst="rect">
            <a:avLst/>
          </a:prstGeom>
        </p:spPr>
        <p:txBody>
          <a:bodyPr spcFirstLastPara="1" wrap="square" lIns="83725" tIns="83725" rIns="83725" bIns="83725" anchor="t" anchorCtr="0">
            <a:normAutofit/>
          </a:bodyPr>
          <a:lstStyle/>
          <a:p>
            <a:pPr marL="0" indent="0"/>
            <a:r>
              <a:rPr lang="pt-BR" sz="1600">
                <a:solidFill>
                  <a:srgbClr val="FFFFFF"/>
                </a:solidFill>
              </a:rPr>
              <a:t>Transformando problemas reais em iniciativas de impacto</a:t>
            </a:r>
            <a:endParaRPr lang="pt-BR"/>
          </a:p>
          <a:p>
            <a:pPr marL="0" indent="0"/>
            <a:r>
              <a:rPr lang="pt-BR" sz="1600"/>
              <a:t>Etapa prática</a:t>
            </a:r>
          </a:p>
        </p:txBody>
      </p:sp>
      <p:grpSp>
        <p:nvGrpSpPr>
          <p:cNvPr id="60" name="Google Shape;60;p13"/>
          <p:cNvGrpSpPr/>
          <p:nvPr/>
        </p:nvGrpSpPr>
        <p:grpSpPr>
          <a:xfrm>
            <a:off x="418341" y="362023"/>
            <a:ext cx="2001060" cy="674906"/>
            <a:chOff x="1724025" y="1790985"/>
            <a:chExt cx="1579244" cy="532638"/>
          </a:xfrm>
        </p:grpSpPr>
        <p:sp>
          <p:nvSpPr>
            <p:cNvPr id="61" name="Google Shape;61;p13"/>
            <p:cNvSpPr/>
            <p:nvPr/>
          </p:nvSpPr>
          <p:spPr>
            <a:xfrm>
              <a:off x="2198655" y="1790985"/>
              <a:ext cx="68770" cy="97154"/>
            </a:xfrm>
            <a:custGeom>
              <a:avLst/>
              <a:gdLst/>
              <a:ahLst/>
              <a:cxnLst/>
              <a:rect l="l" t="t" r="r" b="b"/>
              <a:pathLst>
                <a:path w="68770" h="97154" extrusionOk="0">
                  <a:moveTo>
                    <a:pt x="41053" y="78677"/>
                  </a:moveTo>
                  <a:cubicBezTo>
                    <a:pt x="39148" y="79724"/>
                    <a:pt x="36862" y="80201"/>
                    <a:pt x="34195" y="80201"/>
                  </a:cubicBezTo>
                  <a:cubicBezTo>
                    <a:pt x="32004" y="80201"/>
                    <a:pt x="30004" y="79724"/>
                    <a:pt x="28099" y="78772"/>
                  </a:cubicBezTo>
                  <a:cubicBezTo>
                    <a:pt x="26194" y="77819"/>
                    <a:pt x="24765" y="76486"/>
                    <a:pt x="23622" y="74867"/>
                  </a:cubicBezTo>
                  <a:cubicBezTo>
                    <a:pt x="22479" y="73247"/>
                    <a:pt x="22003" y="71438"/>
                    <a:pt x="22003" y="69437"/>
                  </a:cubicBezTo>
                  <a:lnTo>
                    <a:pt x="0" y="69437"/>
                  </a:lnTo>
                  <a:cubicBezTo>
                    <a:pt x="0" y="74295"/>
                    <a:pt x="952" y="78486"/>
                    <a:pt x="2953" y="82010"/>
                  </a:cubicBezTo>
                  <a:cubicBezTo>
                    <a:pt x="4953" y="85535"/>
                    <a:pt x="7525" y="88392"/>
                    <a:pt x="10763" y="90583"/>
                  </a:cubicBezTo>
                  <a:cubicBezTo>
                    <a:pt x="14002" y="92774"/>
                    <a:pt x="17621" y="94488"/>
                    <a:pt x="21526" y="95536"/>
                  </a:cubicBezTo>
                  <a:cubicBezTo>
                    <a:pt x="25432" y="96584"/>
                    <a:pt x="29432" y="97155"/>
                    <a:pt x="33338" y="97155"/>
                  </a:cubicBezTo>
                  <a:cubicBezTo>
                    <a:pt x="38386" y="97155"/>
                    <a:pt x="43053" y="96584"/>
                    <a:pt x="47339" y="95345"/>
                  </a:cubicBezTo>
                  <a:cubicBezTo>
                    <a:pt x="51625" y="94107"/>
                    <a:pt x="55435" y="92297"/>
                    <a:pt x="58579" y="89916"/>
                  </a:cubicBezTo>
                  <a:cubicBezTo>
                    <a:pt x="61817" y="87535"/>
                    <a:pt x="64294" y="84582"/>
                    <a:pt x="66103" y="81153"/>
                  </a:cubicBezTo>
                  <a:cubicBezTo>
                    <a:pt x="67913" y="77724"/>
                    <a:pt x="68770" y="73724"/>
                    <a:pt x="68770" y="69342"/>
                  </a:cubicBezTo>
                  <a:cubicBezTo>
                    <a:pt x="68770" y="65437"/>
                    <a:pt x="68008" y="61913"/>
                    <a:pt x="66484" y="58865"/>
                  </a:cubicBezTo>
                  <a:cubicBezTo>
                    <a:pt x="64960" y="55817"/>
                    <a:pt x="62770" y="53245"/>
                    <a:pt x="60007" y="51149"/>
                  </a:cubicBezTo>
                  <a:cubicBezTo>
                    <a:pt x="57817" y="49530"/>
                    <a:pt x="55245" y="48292"/>
                    <a:pt x="52388" y="47339"/>
                  </a:cubicBezTo>
                  <a:cubicBezTo>
                    <a:pt x="54673" y="46292"/>
                    <a:pt x="56769" y="45149"/>
                    <a:pt x="58579" y="43720"/>
                  </a:cubicBezTo>
                  <a:cubicBezTo>
                    <a:pt x="61341" y="41529"/>
                    <a:pt x="63437" y="39053"/>
                    <a:pt x="64960" y="36195"/>
                  </a:cubicBezTo>
                  <a:cubicBezTo>
                    <a:pt x="66484" y="33338"/>
                    <a:pt x="67246" y="30290"/>
                    <a:pt x="67246" y="27051"/>
                  </a:cubicBezTo>
                  <a:cubicBezTo>
                    <a:pt x="67246" y="21146"/>
                    <a:pt x="65818" y="16193"/>
                    <a:pt x="62960" y="12192"/>
                  </a:cubicBezTo>
                  <a:cubicBezTo>
                    <a:pt x="60103" y="8192"/>
                    <a:pt x="56197" y="5144"/>
                    <a:pt x="51054" y="3048"/>
                  </a:cubicBezTo>
                  <a:cubicBezTo>
                    <a:pt x="46006" y="952"/>
                    <a:pt x="40100" y="0"/>
                    <a:pt x="33338" y="0"/>
                  </a:cubicBezTo>
                  <a:cubicBezTo>
                    <a:pt x="27718" y="0"/>
                    <a:pt x="22384" y="1048"/>
                    <a:pt x="17526" y="3048"/>
                  </a:cubicBezTo>
                  <a:cubicBezTo>
                    <a:pt x="12668" y="5144"/>
                    <a:pt x="8763" y="8096"/>
                    <a:pt x="5715" y="11906"/>
                  </a:cubicBezTo>
                  <a:cubicBezTo>
                    <a:pt x="2667" y="15716"/>
                    <a:pt x="1238" y="20384"/>
                    <a:pt x="1238" y="25718"/>
                  </a:cubicBezTo>
                  <a:lnTo>
                    <a:pt x="23241" y="25718"/>
                  </a:lnTo>
                  <a:cubicBezTo>
                    <a:pt x="23241" y="23813"/>
                    <a:pt x="23813" y="22288"/>
                    <a:pt x="24860" y="20955"/>
                  </a:cubicBezTo>
                  <a:cubicBezTo>
                    <a:pt x="25908" y="19622"/>
                    <a:pt x="27241" y="18669"/>
                    <a:pt x="28956" y="17907"/>
                  </a:cubicBezTo>
                  <a:cubicBezTo>
                    <a:pt x="30575" y="17240"/>
                    <a:pt x="32290" y="16859"/>
                    <a:pt x="34004" y="16859"/>
                  </a:cubicBezTo>
                  <a:cubicBezTo>
                    <a:pt x="36576" y="16859"/>
                    <a:pt x="38671" y="17336"/>
                    <a:pt x="40291" y="18288"/>
                  </a:cubicBezTo>
                  <a:cubicBezTo>
                    <a:pt x="41910" y="19241"/>
                    <a:pt x="43148" y="20574"/>
                    <a:pt x="44005" y="22193"/>
                  </a:cubicBezTo>
                  <a:cubicBezTo>
                    <a:pt x="44767" y="23813"/>
                    <a:pt x="45244" y="25527"/>
                    <a:pt x="45244" y="27432"/>
                  </a:cubicBezTo>
                  <a:cubicBezTo>
                    <a:pt x="45244" y="29909"/>
                    <a:pt x="44767" y="32004"/>
                    <a:pt x="43910" y="33814"/>
                  </a:cubicBezTo>
                  <a:cubicBezTo>
                    <a:pt x="43053" y="35624"/>
                    <a:pt x="41719" y="36957"/>
                    <a:pt x="40005" y="38005"/>
                  </a:cubicBezTo>
                  <a:cubicBezTo>
                    <a:pt x="38290" y="38957"/>
                    <a:pt x="36004" y="39434"/>
                    <a:pt x="33242" y="39434"/>
                  </a:cubicBezTo>
                  <a:lnTo>
                    <a:pt x="22574" y="39434"/>
                  </a:lnTo>
                  <a:lnTo>
                    <a:pt x="22574" y="55817"/>
                  </a:lnTo>
                  <a:lnTo>
                    <a:pt x="33242" y="55817"/>
                  </a:lnTo>
                  <a:cubicBezTo>
                    <a:pt x="36100" y="55817"/>
                    <a:pt x="38481" y="56293"/>
                    <a:pt x="40481" y="57150"/>
                  </a:cubicBezTo>
                  <a:cubicBezTo>
                    <a:pt x="42481" y="58007"/>
                    <a:pt x="44005" y="59436"/>
                    <a:pt x="45148" y="61341"/>
                  </a:cubicBezTo>
                  <a:cubicBezTo>
                    <a:pt x="46196" y="63246"/>
                    <a:pt x="46768" y="65818"/>
                    <a:pt x="46768" y="69056"/>
                  </a:cubicBezTo>
                  <a:cubicBezTo>
                    <a:pt x="46768" y="71152"/>
                    <a:pt x="46291" y="73152"/>
                    <a:pt x="45244" y="74867"/>
                  </a:cubicBezTo>
                  <a:cubicBezTo>
                    <a:pt x="44196" y="76581"/>
                    <a:pt x="42767" y="78010"/>
                    <a:pt x="40957" y="789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3"/>
            <p:cNvSpPr/>
            <p:nvPr/>
          </p:nvSpPr>
          <p:spPr>
            <a:xfrm>
              <a:off x="2283618" y="1792033"/>
              <a:ext cx="43529" cy="94773"/>
            </a:xfrm>
            <a:custGeom>
              <a:avLst/>
              <a:gdLst/>
              <a:ahLst/>
              <a:cxnLst/>
              <a:rect l="l" t="t" r="r" b="b"/>
              <a:pathLst>
                <a:path w="43529" h="94773" extrusionOk="0">
                  <a:moveTo>
                    <a:pt x="21622" y="94774"/>
                  </a:moveTo>
                  <a:lnTo>
                    <a:pt x="43529" y="94774"/>
                  </a:lnTo>
                  <a:lnTo>
                    <a:pt x="43529" y="0"/>
                  </a:lnTo>
                  <a:lnTo>
                    <a:pt x="41529" y="0"/>
                  </a:lnTo>
                  <a:lnTo>
                    <a:pt x="0" y="14383"/>
                  </a:lnTo>
                  <a:lnTo>
                    <a:pt x="0" y="31052"/>
                  </a:lnTo>
                  <a:lnTo>
                    <a:pt x="21622" y="24765"/>
                  </a:lnTo>
                  <a:lnTo>
                    <a:pt x="21622" y="9477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3"/>
            <p:cNvSpPr/>
            <p:nvPr/>
          </p:nvSpPr>
          <p:spPr>
            <a:xfrm>
              <a:off x="2352008" y="1800605"/>
              <a:ext cx="39719" cy="42576"/>
            </a:xfrm>
            <a:custGeom>
              <a:avLst/>
              <a:gdLst/>
              <a:ahLst/>
              <a:cxnLst/>
              <a:rect l="l" t="t" r="r" b="b"/>
              <a:pathLst>
                <a:path w="39719" h="42576" extrusionOk="0">
                  <a:moveTo>
                    <a:pt x="5144" y="36671"/>
                  </a:moveTo>
                  <a:cubicBezTo>
                    <a:pt x="6858" y="38576"/>
                    <a:pt x="8858" y="40005"/>
                    <a:pt x="11335" y="41053"/>
                  </a:cubicBezTo>
                  <a:cubicBezTo>
                    <a:pt x="13811" y="42101"/>
                    <a:pt x="16669" y="42577"/>
                    <a:pt x="19907" y="42577"/>
                  </a:cubicBezTo>
                  <a:cubicBezTo>
                    <a:pt x="23146" y="42577"/>
                    <a:pt x="25908" y="42101"/>
                    <a:pt x="28385" y="41053"/>
                  </a:cubicBezTo>
                  <a:cubicBezTo>
                    <a:pt x="30861" y="40005"/>
                    <a:pt x="32861" y="38576"/>
                    <a:pt x="34576" y="36671"/>
                  </a:cubicBezTo>
                  <a:cubicBezTo>
                    <a:pt x="36290" y="34766"/>
                    <a:pt x="37529" y="32576"/>
                    <a:pt x="38386" y="30004"/>
                  </a:cubicBezTo>
                  <a:cubicBezTo>
                    <a:pt x="39243" y="27432"/>
                    <a:pt x="39719" y="24670"/>
                    <a:pt x="39719" y="21717"/>
                  </a:cubicBezTo>
                  <a:lnTo>
                    <a:pt x="39719" y="20955"/>
                  </a:lnTo>
                  <a:cubicBezTo>
                    <a:pt x="39719" y="17907"/>
                    <a:pt x="39243" y="15145"/>
                    <a:pt x="38386" y="12668"/>
                  </a:cubicBezTo>
                  <a:cubicBezTo>
                    <a:pt x="37529" y="10096"/>
                    <a:pt x="36290" y="7906"/>
                    <a:pt x="34576" y="6001"/>
                  </a:cubicBezTo>
                  <a:cubicBezTo>
                    <a:pt x="32861" y="4096"/>
                    <a:pt x="30861" y="2667"/>
                    <a:pt x="28385" y="1619"/>
                  </a:cubicBezTo>
                  <a:cubicBezTo>
                    <a:pt x="25908" y="572"/>
                    <a:pt x="23050" y="0"/>
                    <a:pt x="19812" y="0"/>
                  </a:cubicBezTo>
                  <a:cubicBezTo>
                    <a:pt x="16573" y="0"/>
                    <a:pt x="13811" y="572"/>
                    <a:pt x="11335" y="1619"/>
                  </a:cubicBezTo>
                  <a:cubicBezTo>
                    <a:pt x="8858" y="2667"/>
                    <a:pt x="6858" y="4096"/>
                    <a:pt x="5144" y="6001"/>
                  </a:cubicBezTo>
                  <a:cubicBezTo>
                    <a:pt x="3429" y="7906"/>
                    <a:pt x="2191" y="10096"/>
                    <a:pt x="1333" y="12668"/>
                  </a:cubicBezTo>
                  <a:cubicBezTo>
                    <a:pt x="476" y="15240"/>
                    <a:pt x="0" y="18002"/>
                    <a:pt x="0" y="20955"/>
                  </a:cubicBezTo>
                  <a:lnTo>
                    <a:pt x="0" y="21717"/>
                  </a:lnTo>
                  <a:cubicBezTo>
                    <a:pt x="0" y="24670"/>
                    <a:pt x="476" y="27432"/>
                    <a:pt x="1333" y="30004"/>
                  </a:cubicBezTo>
                  <a:cubicBezTo>
                    <a:pt x="2191" y="32576"/>
                    <a:pt x="3429" y="34766"/>
                    <a:pt x="5144" y="36671"/>
                  </a:cubicBezTo>
                  <a:close/>
                  <a:moveTo>
                    <a:pt x="12859" y="20955"/>
                  </a:moveTo>
                  <a:cubicBezTo>
                    <a:pt x="12859" y="19431"/>
                    <a:pt x="12954" y="18002"/>
                    <a:pt x="13240" y="16764"/>
                  </a:cubicBezTo>
                  <a:cubicBezTo>
                    <a:pt x="13430" y="15431"/>
                    <a:pt x="13811" y="14288"/>
                    <a:pt x="14383" y="13240"/>
                  </a:cubicBezTo>
                  <a:cubicBezTo>
                    <a:pt x="14954" y="12192"/>
                    <a:pt x="15621" y="11430"/>
                    <a:pt x="16573" y="10859"/>
                  </a:cubicBezTo>
                  <a:cubicBezTo>
                    <a:pt x="17526" y="10287"/>
                    <a:pt x="18574" y="10001"/>
                    <a:pt x="19907" y="10001"/>
                  </a:cubicBezTo>
                  <a:cubicBezTo>
                    <a:pt x="21241" y="10001"/>
                    <a:pt x="22384" y="10287"/>
                    <a:pt x="23336" y="10859"/>
                  </a:cubicBezTo>
                  <a:cubicBezTo>
                    <a:pt x="24289" y="11430"/>
                    <a:pt x="24956" y="12287"/>
                    <a:pt x="25527" y="13240"/>
                  </a:cubicBezTo>
                  <a:cubicBezTo>
                    <a:pt x="26098" y="14288"/>
                    <a:pt x="26479" y="15431"/>
                    <a:pt x="26670" y="16764"/>
                  </a:cubicBezTo>
                  <a:cubicBezTo>
                    <a:pt x="26860" y="18098"/>
                    <a:pt x="27051" y="19526"/>
                    <a:pt x="27051" y="20955"/>
                  </a:cubicBezTo>
                  <a:lnTo>
                    <a:pt x="27051" y="21717"/>
                  </a:lnTo>
                  <a:cubicBezTo>
                    <a:pt x="27051" y="23241"/>
                    <a:pt x="26956" y="24670"/>
                    <a:pt x="26670" y="26003"/>
                  </a:cubicBezTo>
                  <a:cubicBezTo>
                    <a:pt x="26479" y="27337"/>
                    <a:pt x="26098" y="28480"/>
                    <a:pt x="25527" y="29528"/>
                  </a:cubicBezTo>
                  <a:cubicBezTo>
                    <a:pt x="24956" y="30480"/>
                    <a:pt x="24289" y="31337"/>
                    <a:pt x="23431" y="31909"/>
                  </a:cubicBezTo>
                  <a:cubicBezTo>
                    <a:pt x="22574" y="32480"/>
                    <a:pt x="21431" y="32766"/>
                    <a:pt x="20098" y="32766"/>
                  </a:cubicBezTo>
                  <a:cubicBezTo>
                    <a:pt x="18764" y="32766"/>
                    <a:pt x="17621" y="32480"/>
                    <a:pt x="16669" y="31909"/>
                  </a:cubicBezTo>
                  <a:cubicBezTo>
                    <a:pt x="15716" y="31337"/>
                    <a:pt x="15050" y="30575"/>
                    <a:pt x="14478" y="29528"/>
                  </a:cubicBezTo>
                  <a:cubicBezTo>
                    <a:pt x="13906" y="28575"/>
                    <a:pt x="13525" y="27337"/>
                    <a:pt x="13335" y="26003"/>
                  </a:cubicBezTo>
                  <a:cubicBezTo>
                    <a:pt x="13144" y="24670"/>
                    <a:pt x="12954" y="23241"/>
                    <a:pt x="12954" y="21717"/>
                  </a:cubicBezTo>
                  <a:lnTo>
                    <a:pt x="12954" y="209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3"/>
            <p:cNvSpPr/>
            <p:nvPr/>
          </p:nvSpPr>
          <p:spPr>
            <a:xfrm>
              <a:off x="2350008" y="1846230"/>
              <a:ext cx="43800" cy="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3"/>
            <p:cNvSpPr/>
            <p:nvPr/>
          </p:nvSpPr>
          <p:spPr>
            <a:xfrm>
              <a:off x="2202370" y="1941766"/>
              <a:ext cx="71056" cy="90392"/>
            </a:xfrm>
            <a:custGeom>
              <a:avLst/>
              <a:gdLst/>
              <a:ahLst/>
              <a:cxnLst/>
              <a:rect l="l" t="t" r="r" b="b"/>
              <a:pathLst>
                <a:path w="71056" h="90392" extrusionOk="0">
                  <a:moveTo>
                    <a:pt x="54769" y="4001"/>
                  </a:moveTo>
                  <a:cubicBezTo>
                    <a:pt x="49530" y="1334"/>
                    <a:pt x="43339" y="0"/>
                    <a:pt x="36100" y="0"/>
                  </a:cubicBezTo>
                  <a:lnTo>
                    <a:pt x="0" y="0"/>
                  </a:lnTo>
                  <a:lnTo>
                    <a:pt x="0" y="90392"/>
                  </a:lnTo>
                  <a:lnTo>
                    <a:pt x="21812" y="90392"/>
                  </a:lnTo>
                  <a:lnTo>
                    <a:pt x="21812" y="59722"/>
                  </a:lnTo>
                  <a:lnTo>
                    <a:pt x="36100" y="59722"/>
                  </a:lnTo>
                  <a:cubicBezTo>
                    <a:pt x="43339" y="59722"/>
                    <a:pt x="49530" y="58484"/>
                    <a:pt x="54769" y="56102"/>
                  </a:cubicBezTo>
                  <a:cubicBezTo>
                    <a:pt x="60007" y="53721"/>
                    <a:pt x="64008" y="50292"/>
                    <a:pt x="66866" y="45911"/>
                  </a:cubicBezTo>
                  <a:cubicBezTo>
                    <a:pt x="69723" y="41529"/>
                    <a:pt x="71056" y="36481"/>
                    <a:pt x="71056" y="30671"/>
                  </a:cubicBezTo>
                  <a:cubicBezTo>
                    <a:pt x="71056" y="24860"/>
                    <a:pt x="69628" y="19526"/>
                    <a:pt x="66866" y="14859"/>
                  </a:cubicBezTo>
                  <a:cubicBezTo>
                    <a:pt x="64008" y="10287"/>
                    <a:pt x="60007" y="6572"/>
                    <a:pt x="54769" y="4001"/>
                  </a:cubicBezTo>
                  <a:close/>
                  <a:moveTo>
                    <a:pt x="47720" y="36957"/>
                  </a:moveTo>
                  <a:cubicBezTo>
                    <a:pt x="46863" y="38767"/>
                    <a:pt x="45434" y="40196"/>
                    <a:pt x="43529" y="41243"/>
                  </a:cubicBezTo>
                  <a:cubicBezTo>
                    <a:pt x="41624" y="42291"/>
                    <a:pt x="39148" y="42767"/>
                    <a:pt x="36100" y="42767"/>
                  </a:cubicBezTo>
                  <a:lnTo>
                    <a:pt x="21812" y="42767"/>
                  </a:lnTo>
                  <a:lnTo>
                    <a:pt x="21812" y="16669"/>
                  </a:lnTo>
                  <a:lnTo>
                    <a:pt x="36100" y="16669"/>
                  </a:lnTo>
                  <a:cubicBezTo>
                    <a:pt x="39148" y="16669"/>
                    <a:pt x="41624" y="17336"/>
                    <a:pt x="43529" y="18669"/>
                  </a:cubicBezTo>
                  <a:cubicBezTo>
                    <a:pt x="45434" y="20002"/>
                    <a:pt x="46863" y="21717"/>
                    <a:pt x="47720" y="23813"/>
                  </a:cubicBezTo>
                  <a:cubicBezTo>
                    <a:pt x="48577" y="25908"/>
                    <a:pt x="49054" y="28194"/>
                    <a:pt x="49054" y="30671"/>
                  </a:cubicBezTo>
                  <a:cubicBezTo>
                    <a:pt x="49054" y="32957"/>
                    <a:pt x="48577" y="35052"/>
                    <a:pt x="47720" y="368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3"/>
            <p:cNvSpPr/>
            <p:nvPr/>
          </p:nvSpPr>
          <p:spPr>
            <a:xfrm>
              <a:off x="2286095" y="1963673"/>
              <a:ext cx="40671" cy="68389"/>
            </a:xfrm>
            <a:custGeom>
              <a:avLst/>
              <a:gdLst/>
              <a:ahLst/>
              <a:cxnLst/>
              <a:rect l="l" t="t" r="r" b="b"/>
              <a:pathLst>
                <a:path w="40671" h="68389" extrusionOk="0">
                  <a:moveTo>
                    <a:pt x="36957" y="19907"/>
                  </a:moveTo>
                  <a:cubicBezTo>
                    <a:pt x="38386" y="20003"/>
                    <a:pt x="39529" y="20098"/>
                    <a:pt x="40291" y="20193"/>
                  </a:cubicBezTo>
                  <a:lnTo>
                    <a:pt x="40672" y="762"/>
                  </a:lnTo>
                  <a:cubicBezTo>
                    <a:pt x="39910" y="476"/>
                    <a:pt x="38957" y="286"/>
                    <a:pt x="38005" y="191"/>
                  </a:cubicBezTo>
                  <a:cubicBezTo>
                    <a:pt x="36957" y="95"/>
                    <a:pt x="36005" y="0"/>
                    <a:pt x="34957" y="0"/>
                  </a:cubicBezTo>
                  <a:cubicBezTo>
                    <a:pt x="32004" y="0"/>
                    <a:pt x="29337" y="762"/>
                    <a:pt x="27051" y="2191"/>
                  </a:cubicBezTo>
                  <a:cubicBezTo>
                    <a:pt x="24765" y="3620"/>
                    <a:pt x="22670" y="5715"/>
                    <a:pt x="21050" y="8477"/>
                  </a:cubicBezTo>
                  <a:cubicBezTo>
                    <a:pt x="20765" y="8954"/>
                    <a:pt x="20574" y="9525"/>
                    <a:pt x="20288" y="10001"/>
                  </a:cubicBezTo>
                  <a:lnTo>
                    <a:pt x="19526" y="1238"/>
                  </a:lnTo>
                  <a:lnTo>
                    <a:pt x="0" y="1238"/>
                  </a:lnTo>
                  <a:lnTo>
                    <a:pt x="0" y="68390"/>
                  </a:lnTo>
                  <a:lnTo>
                    <a:pt x="20955" y="68390"/>
                  </a:lnTo>
                  <a:lnTo>
                    <a:pt x="20955" y="26194"/>
                  </a:lnTo>
                  <a:cubicBezTo>
                    <a:pt x="21431" y="24956"/>
                    <a:pt x="22003" y="23813"/>
                    <a:pt x="22860" y="22955"/>
                  </a:cubicBezTo>
                  <a:cubicBezTo>
                    <a:pt x="24003" y="21812"/>
                    <a:pt x="25432" y="21050"/>
                    <a:pt x="27242" y="20479"/>
                  </a:cubicBezTo>
                  <a:cubicBezTo>
                    <a:pt x="29051" y="19907"/>
                    <a:pt x="31147" y="19621"/>
                    <a:pt x="33528" y="19621"/>
                  </a:cubicBezTo>
                  <a:cubicBezTo>
                    <a:pt x="34481" y="19621"/>
                    <a:pt x="35624" y="19621"/>
                    <a:pt x="37052" y="1981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3"/>
            <p:cNvSpPr/>
            <p:nvPr/>
          </p:nvSpPr>
          <p:spPr>
            <a:xfrm>
              <a:off x="2332291" y="1963864"/>
              <a:ext cx="62864" cy="69722"/>
            </a:xfrm>
            <a:custGeom>
              <a:avLst/>
              <a:gdLst/>
              <a:ahLst/>
              <a:cxnLst/>
              <a:rect l="l" t="t" r="r" b="b"/>
              <a:pathLst>
                <a:path w="62864" h="69722" extrusionOk="0">
                  <a:moveTo>
                    <a:pt x="61150" y="57721"/>
                  </a:moveTo>
                  <a:lnTo>
                    <a:pt x="51625" y="46387"/>
                  </a:lnTo>
                  <a:cubicBezTo>
                    <a:pt x="49625" y="48863"/>
                    <a:pt x="47244" y="50673"/>
                    <a:pt x="44482" y="51721"/>
                  </a:cubicBezTo>
                  <a:cubicBezTo>
                    <a:pt x="41719" y="52768"/>
                    <a:pt x="38862" y="53340"/>
                    <a:pt x="36004" y="53340"/>
                  </a:cubicBezTo>
                  <a:cubicBezTo>
                    <a:pt x="33623" y="53340"/>
                    <a:pt x="31528" y="52959"/>
                    <a:pt x="29718" y="52197"/>
                  </a:cubicBezTo>
                  <a:cubicBezTo>
                    <a:pt x="27908" y="51435"/>
                    <a:pt x="26289" y="50292"/>
                    <a:pt x="24956" y="48863"/>
                  </a:cubicBezTo>
                  <a:cubicBezTo>
                    <a:pt x="23622" y="47434"/>
                    <a:pt x="22669" y="45720"/>
                    <a:pt x="22003" y="43720"/>
                  </a:cubicBezTo>
                  <a:cubicBezTo>
                    <a:pt x="21717" y="42958"/>
                    <a:pt x="21812" y="42101"/>
                    <a:pt x="21622" y="41339"/>
                  </a:cubicBezTo>
                  <a:lnTo>
                    <a:pt x="62865" y="41339"/>
                  </a:lnTo>
                  <a:lnTo>
                    <a:pt x="62865" y="32861"/>
                  </a:lnTo>
                  <a:cubicBezTo>
                    <a:pt x="62865" y="27813"/>
                    <a:pt x="62198" y="23241"/>
                    <a:pt x="60769" y="19241"/>
                  </a:cubicBezTo>
                  <a:cubicBezTo>
                    <a:pt x="59341" y="15145"/>
                    <a:pt x="57340" y="11716"/>
                    <a:pt x="54769" y="8858"/>
                  </a:cubicBezTo>
                  <a:cubicBezTo>
                    <a:pt x="52102" y="6001"/>
                    <a:pt x="48958" y="3810"/>
                    <a:pt x="45148" y="2286"/>
                  </a:cubicBezTo>
                  <a:cubicBezTo>
                    <a:pt x="41338" y="762"/>
                    <a:pt x="37148" y="0"/>
                    <a:pt x="32385" y="0"/>
                  </a:cubicBezTo>
                  <a:cubicBezTo>
                    <a:pt x="27051" y="0"/>
                    <a:pt x="22288" y="857"/>
                    <a:pt x="18193" y="2667"/>
                  </a:cubicBezTo>
                  <a:cubicBezTo>
                    <a:pt x="14097" y="4381"/>
                    <a:pt x="10763" y="6858"/>
                    <a:pt x="8096" y="10001"/>
                  </a:cubicBezTo>
                  <a:cubicBezTo>
                    <a:pt x="5429" y="13144"/>
                    <a:pt x="3334" y="16859"/>
                    <a:pt x="2000" y="21050"/>
                  </a:cubicBezTo>
                  <a:cubicBezTo>
                    <a:pt x="667" y="25241"/>
                    <a:pt x="0" y="29813"/>
                    <a:pt x="0" y="34766"/>
                  </a:cubicBezTo>
                  <a:lnTo>
                    <a:pt x="0" y="37147"/>
                  </a:lnTo>
                  <a:cubicBezTo>
                    <a:pt x="0" y="41529"/>
                    <a:pt x="762" y="45720"/>
                    <a:pt x="2286" y="49625"/>
                  </a:cubicBezTo>
                  <a:cubicBezTo>
                    <a:pt x="3810" y="53530"/>
                    <a:pt x="6096" y="57055"/>
                    <a:pt x="9049" y="60007"/>
                  </a:cubicBezTo>
                  <a:cubicBezTo>
                    <a:pt x="12002" y="63055"/>
                    <a:pt x="15621" y="65437"/>
                    <a:pt x="19907" y="67151"/>
                  </a:cubicBezTo>
                  <a:cubicBezTo>
                    <a:pt x="24194" y="68866"/>
                    <a:pt x="29051" y="69723"/>
                    <a:pt x="34576" y="69723"/>
                  </a:cubicBezTo>
                  <a:cubicBezTo>
                    <a:pt x="38862" y="69723"/>
                    <a:pt x="42767" y="69152"/>
                    <a:pt x="46196" y="68008"/>
                  </a:cubicBezTo>
                  <a:cubicBezTo>
                    <a:pt x="49721" y="66866"/>
                    <a:pt x="52673" y="65437"/>
                    <a:pt x="55150" y="63532"/>
                  </a:cubicBezTo>
                  <a:cubicBezTo>
                    <a:pt x="57626" y="61722"/>
                    <a:pt x="59627" y="59817"/>
                    <a:pt x="60960" y="57912"/>
                  </a:cubicBezTo>
                  <a:close/>
                  <a:moveTo>
                    <a:pt x="23241" y="21527"/>
                  </a:moveTo>
                  <a:cubicBezTo>
                    <a:pt x="24003" y="19812"/>
                    <a:pt x="25146" y="18479"/>
                    <a:pt x="26670" y="17431"/>
                  </a:cubicBezTo>
                  <a:cubicBezTo>
                    <a:pt x="28099" y="16478"/>
                    <a:pt x="30004" y="15907"/>
                    <a:pt x="32290" y="15907"/>
                  </a:cubicBezTo>
                  <a:cubicBezTo>
                    <a:pt x="34576" y="15907"/>
                    <a:pt x="36385" y="16288"/>
                    <a:pt x="37909" y="17145"/>
                  </a:cubicBezTo>
                  <a:cubicBezTo>
                    <a:pt x="39433" y="18002"/>
                    <a:pt x="40577" y="19145"/>
                    <a:pt x="41434" y="20765"/>
                  </a:cubicBezTo>
                  <a:cubicBezTo>
                    <a:pt x="42196" y="22384"/>
                    <a:pt x="42577" y="24289"/>
                    <a:pt x="42577" y="26479"/>
                  </a:cubicBezTo>
                  <a:lnTo>
                    <a:pt x="42577" y="28099"/>
                  </a:lnTo>
                  <a:lnTo>
                    <a:pt x="21527" y="28099"/>
                  </a:lnTo>
                  <a:cubicBezTo>
                    <a:pt x="21527" y="28099"/>
                    <a:pt x="21527" y="27622"/>
                    <a:pt x="21527" y="27432"/>
                  </a:cubicBezTo>
                  <a:cubicBezTo>
                    <a:pt x="21812" y="25241"/>
                    <a:pt x="22384" y="23241"/>
                    <a:pt x="23241" y="215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3"/>
            <p:cNvSpPr/>
            <p:nvPr/>
          </p:nvSpPr>
          <p:spPr>
            <a:xfrm>
              <a:off x="2335815" y="1936718"/>
              <a:ext cx="52292" cy="18288"/>
            </a:xfrm>
            <a:custGeom>
              <a:avLst/>
              <a:gdLst/>
              <a:ahLst/>
              <a:cxnLst/>
              <a:rect l="l" t="t" r="r" b="b"/>
              <a:pathLst>
                <a:path w="52292" h="18288" extrusionOk="0">
                  <a:moveTo>
                    <a:pt x="25908" y="9811"/>
                  </a:moveTo>
                  <a:lnTo>
                    <a:pt x="35814" y="18288"/>
                  </a:lnTo>
                  <a:lnTo>
                    <a:pt x="52292" y="18288"/>
                  </a:lnTo>
                  <a:lnTo>
                    <a:pt x="52292" y="17431"/>
                  </a:lnTo>
                  <a:lnTo>
                    <a:pt x="31909" y="0"/>
                  </a:lnTo>
                  <a:lnTo>
                    <a:pt x="20002" y="0"/>
                  </a:lnTo>
                  <a:lnTo>
                    <a:pt x="0" y="17240"/>
                  </a:lnTo>
                  <a:lnTo>
                    <a:pt x="0" y="18288"/>
                  </a:lnTo>
                  <a:lnTo>
                    <a:pt x="16097" y="18288"/>
                  </a:lnTo>
                  <a:lnTo>
                    <a:pt x="25908" y="98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3"/>
            <p:cNvSpPr/>
            <p:nvPr/>
          </p:nvSpPr>
          <p:spPr>
            <a:xfrm>
              <a:off x="2405443" y="1964055"/>
              <a:ext cx="97440" cy="68389"/>
            </a:xfrm>
            <a:custGeom>
              <a:avLst/>
              <a:gdLst/>
              <a:ahLst/>
              <a:cxnLst/>
              <a:rect l="l" t="t" r="r" b="b"/>
              <a:pathLst>
                <a:path w="97440" h="68389" extrusionOk="0">
                  <a:moveTo>
                    <a:pt x="21050" y="21717"/>
                  </a:moveTo>
                  <a:cubicBezTo>
                    <a:pt x="21050" y="21717"/>
                    <a:pt x="21336" y="20860"/>
                    <a:pt x="21527" y="20574"/>
                  </a:cubicBezTo>
                  <a:cubicBezTo>
                    <a:pt x="22574" y="19145"/>
                    <a:pt x="23813" y="18002"/>
                    <a:pt x="25241" y="17145"/>
                  </a:cubicBezTo>
                  <a:cubicBezTo>
                    <a:pt x="26670" y="16288"/>
                    <a:pt x="28289" y="15907"/>
                    <a:pt x="30099" y="15907"/>
                  </a:cubicBezTo>
                  <a:cubicBezTo>
                    <a:pt x="31909" y="15907"/>
                    <a:pt x="33338" y="16192"/>
                    <a:pt x="34481" y="16669"/>
                  </a:cubicBezTo>
                  <a:cubicBezTo>
                    <a:pt x="35719" y="17145"/>
                    <a:pt x="36576" y="18097"/>
                    <a:pt x="37243" y="19621"/>
                  </a:cubicBezTo>
                  <a:cubicBezTo>
                    <a:pt x="37909" y="21050"/>
                    <a:pt x="38195" y="23241"/>
                    <a:pt x="38195" y="26098"/>
                  </a:cubicBezTo>
                  <a:lnTo>
                    <a:pt x="38195" y="68199"/>
                  </a:lnTo>
                  <a:lnTo>
                    <a:pt x="59150" y="68199"/>
                  </a:lnTo>
                  <a:lnTo>
                    <a:pt x="59150" y="23431"/>
                  </a:lnTo>
                  <a:cubicBezTo>
                    <a:pt x="59150" y="22955"/>
                    <a:pt x="59150" y="22479"/>
                    <a:pt x="59150" y="22003"/>
                  </a:cubicBezTo>
                  <a:cubicBezTo>
                    <a:pt x="59341" y="21622"/>
                    <a:pt x="59436" y="21050"/>
                    <a:pt x="59722" y="20669"/>
                  </a:cubicBezTo>
                  <a:cubicBezTo>
                    <a:pt x="60674" y="19240"/>
                    <a:pt x="61913" y="18097"/>
                    <a:pt x="63341" y="17240"/>
                  </a:cubicBezTo>
                  <a:cubicBezTo>
                    <a:pt x="64770" y="16383"/>
                    <a:pt x="66484" y="16002"/>
                    <a:pt x="68485" y="16002"/>
                  </a:cubicBezTo>
                  <a:cubicBezTo>
                    <a:pt x="70104" y="16002"/>
                    <a:pt x="71533" y="16288"/>
                    <a:pt x="72771" y="16764"/>
                  </a:cubicBezTo>
                  <a:cubicBezTo>
                    <a:pt x="74009" y="17240"/>
                    <a:pt x="74867" y="18288"/>
                    <a:pt x="75533" y="19717"/>
                  </a:cubicBezTo>
                  <a:cubicBezTo>
                    <a:pt x="76200" y="21145"/>
                    <a:pt x="76486" y="23241"/>
                    <a:pt x="76486" y="26003"/>
                  </a:cubicBezTo>
                  <a:lnTo>
                    <a:pt x="76486" y="68294"/>
                  </a:lnTo>
                  <a:lnTo>
                    <a:pt x="97441" y="68294"/>
                  </a:lnTo>
                  <a:lnTo>
                    <a:pt x="97441" y="26003"/>
                  </a:lnTo>
                  <a:cubicBezTo>
                    <a:pt x="97441" y="21145"/>
                    <a:pt x="96965" y="17050"/>
                    <a:pt x="95917" y="13716"/>
                  </a:cubicBezTo>
                  <a:cubicBezTo>
                    <a:pt x="94869" y="10382"/>
                    <a:pt x="93440" y="7715"/>
                    <a:pt x="91535" y="5715"/>
                  </a:cubicBezTo>
                  <a:cubicBezTo>
                    <a:pt x="89630" y="3715"/>
                    <a:pt x="87440" y="2191"/>
                    <a:pt x="84868" y="1333"/>
                  </a:cubicBezTo>
                  <a:cubicBezTo>
                    <a:pt x="82296" y="381"/>
                    <a:pt x="79534" y="0"/>
                    <a:pt x="76390" y="0"/>
                  </a:cubicBezTo>
                  <a:cubicBezTo>
                    <a:pt x="72200" y="0"/>
                    <a:pt x="68485" y="762"/>
                    <a:pt x="65246" y="2381"/>
                  </a:cubicBezTo>
                  <a:cubicBezTo>
                    <a:pt x="62103" y="4001"/>
                    <a:pt x="59436" y="6286"/>
                    <a:pt x="57245" y="9239"/>
                  </a:cubicBezTo>
                  <a:cubicBezTo>
                    <a:pt x="57055" y="9525"/>
                    <a:pt x="56864" y="10001"/>
                    <a:pt x="56674" y="10287"/>
                  </a:cubicBezTo>
                  <a:cubicBezTo>
                    <a:pt x="55817" y="8477"/>
                    <a:pt x="54959" y="6763"/>
                    <a:pt x="53721" y="5524"/>
                  </a:cubicBezTo>
                  <a:cubicBezTo>
                    <a:pt x="52006" y="3619"/>
                    <a:pt x="49911" y="2286"/>
                    <a:pt x="47530" y="1333"/>
                  </a:cubicBezTo>
                  <a:cubicBezTo>
                    <a:pt x="45148" y="476"/>
                    <a:pt x="42481" y="0"/>
                    <a:pt x="39529" y="0"/>
                  </a:cubicBezTo>
                  <a:cubicBezTo>
                    <a:pt x="35338" y="0"/>
                    <a:pt x="31623" y="762"/>
                    <a:pt x="28384" y="2381"/>
                  </a:cubicBezTo>
                  <a:cubicBezTo>
                    <a:pt x="25241" y="4001"/>
                    <a:pt x="22574" y="6191"/>
                    <a:pt x="20383" y="9144"/>
                  </a:cubicBezTo>
                  <a:lnTo>
                    <a:pt x="19621" y="1238"/>
                  </a:lnTo>
                  <a:lnTo>
                    <a:pt x="0" y="1238"/>
                  </a:lnTo>
                  <a:lnTo>
                    <a:pt x="0" y="68389"/>
                  </a:lnTo>
                  <a:lnTo>
                    <a:pt x="20955" y="68389"/>
                  </a:lnTo>
                  <a:lnTo>
                    <a:pt x="20955" y="2200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2517648" y="1965007"/>
              <a:ext cx="21000" cy="67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2516409" y="1937480"/>
              <a:ext cx="23240" cy="20383"/>
            </a:xfrm>
            <a:custGeom>
              <a:avLst/>
              <a:gdLst/>
              <a:ahLst/>
              <a:cxnLst/>
              <a:rect l="l" t="t" r="r" b="b"/>
              <a:pathLst>
                <a:path w="23240" h="20383" extrusionOk="0">
                  <a:moveTo>
                    <a:pt x="11621" y="20383"/>
                  </a:moveTo>
                  <a:cubicBezTo>
                    <a:pt x="15049" y="20383"/>
                    <a:pt x="17812" y="19431"/>
                    <a:pt x="20002" y="17526"/>
                  </a:cubicBezTo>
                  <a:cubicBezTo>
                    <a:pt x="22193" y="15621"/>
                    <a:pt x="23241" y="13145"/>
                    <a:pt x="23241" y="10192"/>
                  </a:cubicBezTo>
                  <a:cubicBezTo>
                    <a:pt x="23241" y="7239"/>
                    <a:pt x="22193" y="4763"/>
                    <a:pt x="20002" y="2858"/>
                  </a:cubicBezTo>
                  <a:cubicBezTo>
                    <a:pt x="17812" y="953"/>
                    <a:pt x="15049" y="0"/>
                    <a:pt x="11621" y="0"/>
                  </a:cubicBezTo>
                  <a:cubicBezTo>
                    <a:pt x="8192" y="0"/>
                    <a:pt x="5429" y="953"/>
                    <a:pt x="3238" y="2858"/>
                  </a:cubicBezTo>
                  <a:cubicBezTo>
                    <a:pt x="1048" y="4763"/>
                    <a:pt x="0" y="7239"/>
                    <a:pt x="0" y="10192"/>
                  </a:cubicBezTo>
                  <a:cubicBezTo>
                    <a:pt x="0" y="13145"/>
                    <a:pt x="1048" y="15621"/>
                    <a:pt x="3238" y="17526"/>
                  </a:cubicBezTo>
                  <a:cubicBezTo>
                    <a:pt x="5429" y="19431"/>
                    <a:pt x="8192" y="20383"/>
                    <a:pt x="11621" y="203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3"/>
            <p:cNvSpPr/>
            <p:nvPr/>
          </p:nvSpPr>
          <p:spPr>
            <a:xfrm>
              <a:off x="2550604" y="1963769"/>
              <a:ext cx="64770" cy="69627"/>
            </a:xfrm>
            <a:custGeom>
              <a:avLst/>
              <a:gdLst/>
              <a:ahLst/>
              <a:cxnLst/>
              <a:rect l="l" t="t" r="r" b="b"/>
              <a:pathLst>
                <a:path w="64770" h="69627" extrusionOk="0">
                  <a:moveTo>
                    <a:pt x="8287" y="59912"/>
                  </a:moveTo>
                  <a:cubicBezTo>
                    <a:pt x="11049" y="62960"/>
                    <a:pt x="14383" y="65342"/>
                    <a:pt x="18479" y="67056"/>
                  </a:cubicBezTo>
                  <a:cubicBezTo>
                    <a:pt x="22574" y="68770"/>
                    <a:pt x="27146" y="69628"/>
                    <a:pt x="32480" y="69628"/>
                  </a:cubicBezTo>
                  <a:cubicBezTo>
                    <a:pt x="37814" y="69628"/>
                    <a:pt x="42386" y="68770"/>
                    <a:pt x="46387" y="67056"/>
                  </a:cubicBezTo>
                  <a:cubicBezTo>
                    <a:pt x="50387" y="65342"/>
                    <a:pt x="53816" y="62960"/>
                    <a:pt x="56483" y="59912"/>
                  </a:cubicBezTo>
                  <a:cubicBezTo>
                    <a:pt x="59246" y="56864"/>
                    <a:pt x="61246" y="53245"/>
                    <a:pt x="62675" y="49054"/>
                  </a:cubicBezTo>
                  <a:cubicBezTo>
                    <a:pt x="64103" y="44863"/>
                    <a:pt x="64770" y="40386"/>
                    <a:pt x="64770" y="35528"/>
                  </a:cubicBezTo>
                  <a:lnTo>
                    <a:pt x="64770" y="34195"/>
                  </a:lnTo>
                  <a:cubicBezTo>
                    <a:pt x="64770" y="29242"/>
                    <a:pt x="64103" y="24765"/>
                    <a:pt x="62675" y="20574"/>
                  </a:cubicBezTo>
                  <a:cubicBezTo>
                    <a:pt x="61246" y="16383"/>
                    <a:pt x="59246" y="12764"/>
                    <a:pt x="56483" y="9716"/>
                  </a:cubicBezTo>
                  <a:cubicBezTo>
                    <a:pt x="53721" y="6668"/>
                    <a:pt x="50387" y="4286"/>
                    <a:pt x="46292" y="2572"/>
                  </a:cubicBezTo>
                  <a:cubicBezTo>
                    <a:pt x="42291" y="857"/>
                    <a:pt x="37624" y="0"/>
                    <a:pt x="32290" y="0"/>
                  </a:cubicBezTo>
                  <a:cubicBezTo>
                    <a:pt x="26956" y="0"/>
                    <a:pt x="22384" y="857"/>
                    <a:pt x="18383" y="2572"/>
                  </a:cubicBezTo>
                  <a:cubicBezTo>
                    <a:pt x="14383" y="4286"/>
                    <a:pt x="10954" y="6668"/>
                    <a:pt x="8287" y="9716"/>
                  </a:cubicBezTo>
                  <a:cubicBezTo>
                    <a:pt x="5525" y="12764"/>
                    <a:pt x="3524" y="16383"/>
                    <a:pt x="2096" y="20574"/>
                  </a:cubicBezTo>
                  <a:cubicBezTo>
                    <a:pt x="667" y="24765"/>
                    <a:pt x="0" y="29242"/>
                    <a:pt x="0" y="34195"/>
                  </a:cubicBezTo>
                  <a:lnTo>
                    <a:pt x="0" y="35528"/>
                  </a:lnTo>
                  <a:cubicBezTo>
                    <a:pt x="0" y="40386"/>
                    <a:pt x="667" y="44958"/>
                    <a:pt x="2096" y="49054"/>
                  </a:cubicBezTo>
                  <a:cubicBezTo>
                    <a:pt x="3524" y="53245"/>
                    <a:pt x="5620" y="56864"/>
                    <a:pt x="8287" y="59912"/>
                  </a:cubicBezTo>
                  <a:close/>
                  <a:moveTo>
                    <a:pt x="20860" y="34195"/>
                  </a:moveTo>
                  <a:cubicBezTo>
                    <a:pt x="20860" y="31718"/>
                    <a:pt x="21050" y="29432"/>
                    <a:pt x="21431" y="27242"/>
                  </a:cubicBezTo>
                  <a:cubicBezTo>
                    <a:pt x="21812" y="25051"/>
                    <a:pt x="22384" y="23146"/>
                    <a:pt x="23336" y="21431"/>
                  </a:cubicBezTo>
                  <a:cubicBezTo>
                    <a:pt x="24289" y="19717"/>
                    <a:pt x="25337" y="18479"/>
                    <a:pt x="26860" y="17526"/>
                  </a:cubicBezTo>
                  <a:cubicBezTo>
                    <a:pt x="28385" y="16573"/>
                    <a:pt x="30194" y="16097"/>
                    <a:pt x="32385" y="16097"/>
                  </a:cubicBezTo>
                  <a:cubicBezTo>
                    <a:pt x="34576" y="16097"/>
                    <a:pt x="36481" y="16573"/>
                    <a:pt x="38005" y="17526"/>
                  </a:cubicBezTo>
                  <a:cubicBezTo>
                    <a:pt x="39529" y="18479"/>
                    <a:pt x="40672" y="19812"/>
                    <a:pt x="41529" y="21431"/>
                  </a:cubicBezTo>
                  <a:cubicBezTo>
                    <a:pt x="42386" y="23146"/>
                    <a:pt x="43053" y="25051"/>
                    <a:pt x="43434" y="27242"/>
                  </a:cubicBezTo>
                  <a:cubicBezTo>
                    <a:pt x="43815" y="29432"/>
                    <a:pt x="44006" y="31718"/>
                    <a:pt x="44006" y="34195"/>
                  </a:cubicBezTo>
                  <a:lnTo>
                    <a:pt x="44006" y="35528"/>
                  </a:lnTo>
                  <a:cubicBezTo>
                    <a:pt x="44006" y="38005"/>
                    <a:pt x="43815" y="40386"/>
                    <a:pt x="43434" y="42577"/>
                  </a:cubicBezTo>
                  <a:cubicBezTo>
                    <a:pt x="43053" y="44768"/>
                    <a:pt x="42481" y="46672"/>
                    <a:pt x="41529" y="48292"/>
                  </a:cubicBezTo>
                  <a:cubicBezTo>
                    <a:pt x="40672" y="49911"/>
                    <a:pt x="39529" y="51244"/>
                    <a:pt x="38005" y="52102"/>
                  </a:cubicBezTo>
                  <a:cubicBezTo>
                    <a:pt x="36576" y="53054"/>
                    <a:pt x="34671" y="53435"/>
                    <a:pt x="32480" y="53435"/>
                  </a:cubicBezTo>
                  <a:cubicBezTo>
                    <a:pt x="30290" y="53435"/>
                    <a:pt x="28385" y="52959"/>
                    <a:pt x="26860" y="52102"/>
                  </a:cubicBezTo>
                  <a:cubicBezTo>
                    <a:pt x="25337" y="51149"/>
                    <a:pt x="24194" y="49911"/>
                    <a:pt x="23336" y="48292"/>
                  </a:cubicBezTo>
                  <a:cubicBezTo>
                    <a:pt x="22479" y="46672"/>
                    <a:pt x="21812" y="44768"/>
                    <a:pt x="21431" y="42577"/>
                  </a:cubicBezTo>
                  <a:cubicBezTo>
                    <a:pt x="21050" y="40386"/>
                    <a:pt x="20860" y="38005"/>
                    <a:pt x="20860" y="35528"/>
                  </a:cubicBezTo>
                  <a:lnTo>
                    <a:pt x="20860" y="3419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3"/>
            <p:cNvSpPr/>
            <p:nvPr/>
          </p:nvSpPr>
          <p:spPr>
            <a:xfrm>
              <a:off x="2652236" y="1941766"/>
              <a:ext cx="75533" cy="90392"/>
            </a:xfrm>
            <a:custGeom>
              <a:avLst/>
              <a:gdLst/>
              <a:ahLst/>
              <a:cxnLst/>
              <a:rect l="l" t="t" r="r" b="b"/>
              <a:pathLst>
                <a:path w="75533" h="90392" extrusionOk="0">
                  <a:moveTo>
                    <a:pt x="26575" y="90392"/>
                  </a:moveTo>
                  <a:lnTo>
                    <a:pt x="48387" y="90392"/>
                  </a:lnTo>
                  <a:lnTo>
                    <a:pt x="48387" y="16764"/>
                  </a:lnTo>
                  <a:lnTo>
                    <a:pt x="75533" y="16764"/>
                  </a:lnTo>
                  <a:lnTo>
                    <a:pt x="75533" y="0"/>
                  </a:lnTo>
                  <a:lnTo>
                    <a:pt x="48387" y="0"/>
                  </a:lnTo>
                  <a:lnTo>
                    <a:pt x="26575" y="0"/>
                  </a:lnTo>
                  <a:lnTo>
                    <a:pt x="0" y="0"/>
                  </a:lnTo>
                  <a:lnTo>
                    <a:pt x="0" y="16764"/>
                  </a:lnTo>
                  <a:lnTo>
                    <a:pt x="26575" y="16764"/>
                  </a:lnTo>
                  <a:lnTo>
                    <a:pt x="26575" y="903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3"/>
            <p:cNvSpPr/>
            <p:nvPr/>
          </p:nvSpPr>
          <p:spPr>
            <a:xfrm>
              <a:off x="2729960" y="1963864"/>
              <a:ext cx="62864" cy="69722"/>
            </a:xfrm>
            <a:custGeom>
              <a:avLst/>
              <a:gdLst/>
              <a:ahLst/>
              <a:cxnLst/>
              <a:rect l="l" t="t" r="r" b="b"/>
              <a:pathLst>
                <a:path w="62864" h="69722" extrusionOk="0">
                  <a:moveTo>
                    <a:pt x="61150" y="57721"/>
                  </a:moveTo>
                  <a:lnTo>
                    <a:pt x="51625" y="46387"/>
                  </a:lnTo>
                  <a:cubicBezTo>
                    <a:pt x="49625" y="48863"/>
                    <a:pt x="47244" y="50673"/>
                    <a:pt x="44482" y="51721"/>
                  </a:cubicBezTo>
                  <a:cubicBezTo>
                    <a:pt x="41719" y="52768"/>
                    <a:pt x="38862" y="53340"/>
                    <a:pt x="36004" y="53340"/>
                  </a:cubicBezTo>
                  <a:cubicBezTo>
                    <a:pt x="33623" y="53340"/>
                    <a:pt x="31528" y="52959"/>
                    <a:pt x="29718" y="52197"/>
                  </a:cubicBezTo>
                  <a:cubicBezTo>
                    <a:pt x="27908" y="51435"/>
                    <a:pt x="26289" y="50292"/>
                    <a:pt x="24956" y="48863"/>
                  </a:cubicBezTo>
                  <a:cubicBezTo>
                    <a:pt x="23622" y="47434"/>
                    <a:pt x="22669" y="45720"/>
                    <a:pt x="22003" y="43720"/>
                  </a:cubicBezTo>
                  <a:cubicBezTo>
                    <a:pt x="21717" y="42958"/>
                    <a:pt x="21812" y="42101"/>
                    <a:pt x="21622" y="41339"/>
                  </a:cubicBezTo>
                  <a:lnTo>
                    <a:pt x="62865" y="41339"/>
                  </a:lnTo>
                  <a:lnTo>
                    <a:pt x="62865" y="32861"/>
                  </a:lnTo>
                  <a:cubicBezTo>
                    <a:pt x="62865" y="27813"/>
                    <a:pt x="62198" y="23241"/>
                    <a:pt x="60769" y="19241"/>
                  </a:cubicBezTo>
                  <a:cubicBezTo>
                    <a:pt x="59341" y="15145"/>
                    <a:pt x="57340" y="11716"/>
                    <a:pt x="54769" y="8858"/>
                  </a:cubicBezTo>
                  <a:cubicBezTo>
                    <a:pt x="52102" y="6001"/>
                    <a:pt x="48958" y="3810"/>
                    <a:pt x="45148" y="2286"/>
                  </a:cubicBezTo>
                  <a:cubicBezTo>
                    <a:pt x="41338" y="762"/>
                    <a:pt x="37148" y="0"/>
                    <a:pt x="32385" y="0"/>
                  </a:cubicBezTo>
                  <a:cubicBezTo>
                    <a:pt x="27051" y="0"/>
                    <a:pt x="22288" y="857"/>
                    <a:pt x="18193" y="2667"/>
                  </a:cubicBezTo>
                  <a:cubicBezTo>
                    <a:pt x="14097" y="4381"/>
                    <a:pt x="10763" y="6858"/>
                    <a:pt x="8096" y="10001"/>
                  </a:cubicBezTo>
                  <a:cubicBezTo>
                    <a:pt x="5429" y="13144"/>
                    <a:pt x="3334" y="16859"/>
                    <a:pt x="2000" y="21050"/>
                  </a:cubicBezTo>
                  <a:cubicBezTo>
                    <a:pt x="667" y="25241"/>
                    <a:pt x="0" y="29813"/>
                    <a:pt x="0" y="34766"/>
                  </a:cubicBezTo>
                  <a:lnTo>
                    <a:pt x="0" y="37147"/>
                  </a:lnTo>
                  <a:cubicBezTo>
                    <a:pt x="0" y="41529"/>
                    <a:pt x="762" y="45720"/>
                    <a:pt x="2286" y="49625"/>
                  </a:cubicBezTo>
                  <a:cubicBezTo>
                    <a:pt x="3810" y="53530"/>
                    <a:pt x="6096" y="57055"/>
                    <a:pt x="9049" y="60007"/>
                  </a:cubicBezTo>
                  <a:cubicBezTo>
                    <a:pt x="12002" y="63055"/>
                    <a:pt x="15621" y="65437"/>
                    <a:pt x="19907" y="67151"/>
                  </a:cubicBezTo>
                  <a:cubicBezTo>
                    <a:pt x="24194" y="68866"/>
                    <a:pt x="29051" y="69723"/>
                    <a:pt x="34576" y="69723"/>
                  </a:cubicBezTo>
                  <a:cubicBezTo>
                    <a:pt x="38862" y="69723"/>
                    <a:pt x="42767" y="69152"/>
                    <a:pt x="46196" y="68008"/>
                  </a:cubicBezTo>
                  <a:cubicBezTo>
                    <a:pt x="49721" y="66866"/>
                    <a:pt x="52673" y="65437"/>
                    <a:pt x="55150" y="63532"/>
                  </a:cubicBezTo>
                  <a:cubicBezTo>
                    <a:pt x="57626" y="61722"/>
                    <a:pt x="59627" y="59817"/>
                    <a:pt x="60960" y="57912"/>
                  </a:cubicBezTo>
                  <a:close/>
                  <a:moveTo>
                    <a:pt x="23241" y="21527"/>
                  </a:moveTo>
                  <a:cubicBezTo>
                    <a:pt x="24003" y="19812"/>
                    <a:pt x="25146" y="18479"/>
                    <a:pt x="26670" y="17431"/>
                  </a:cubicBezTo>
                  <a:cubicBezTo>
                    <a:pt x="28099" y="16478"/>
                    <a:pt x="30004" y="15907"/>
                    <a:pt x="32290" y="15907"/>
                  </a:cubicBezTo>
                  <a:cubicBezTo>
                    <a:pt x="34576" y="15907"/>
                    <a:pt x="36385" y="16288"/>
                    <a:pt x="37909" y="17145"/>
                  </a:cubicBezTo>
                  <a:cubicBezTo>
                    <a:pt x="39433" y="18002"/>
                    <a:pt x="40577" y="19145"/>
                    <a:pt x="41434" y="20765"/>
                  </a:cubicBezTo>
                  <a:cubicBezTo>
                    <a:pt x="42196" y="22384"/>
                    <a:pt x="42577" y="24289"/>
                    <a:pt x="42577" y="26479"/>
                  </a:cubicBezTo>
                  <a:lnTo>
                    <a:pt x="42577" y="28099"/>
                  </a:lnTo>
                  <a:lnTo>
                    <a:pt x="21527" y="28099"/>
                  </a:lnTo>
                  <a:cubicBezTo>
                    <a:pt x="21527" y="28099"/>
                    <a:pt x="21527" y="27622"/>
                    <a:pt x="21527" y="27432"/>
                  </a:cubicBezTo>
                  <a:cubicBezTo>
                    <a:pt x="21812" y="25241"/>
                    <a:pt x="22384" y="23241"/>
                    <a:pt x="23241" y="215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3"/>
            <p:cNvSpPr/>
            <p:nvPr/>
          </p:nvSpPr>
          <p:spPr>
            <a:xfrm>
              <a:off x="2799397" y="1963864"/>
              <a:ext cx="59150" cy="69437"/>
            </a:xfrm>
            <a:custGeom>
              <a:avLst/>
              <a:gdLst/>
              <a:ahLst/>
              <a:cxnLst/>
              <a:rect l="l" t="t" r="r" b="b"/>
              <a:pathLst>
                <a:path w="59150" h="69437" extrusionOk="0">
                  <a:moveTo>
                    <a:pt x="34957" y="54864"/>
                  </a:moveTo>
                  <a:cubicBezTo>
                    <a:pt x="33719" y="55435"/>
                    <a:pt x="32099" y="55626"/>
                    <a:pt x="30194" y="55626"/>
                  </a:cubicBezTo>
                  <a:cubicBezTo>
                    <a:pt x="28099" y="55626"/>
                    <a:pt x="26289" y="55340"/>
                    <a:pt x="24765" y="54673"/>
                  </a:cubicBezTo>
                  <a:cubicBezTo>
                    <a:pt x="23146" y="54102"/>
                    <a:pt x="21907" y="53054"/>
                    <a:pt x="21050" y="51721"/>
                  </a:cubicBezTo>
                  <a:cubicBezTo>
                    <a:pt x="20098" y="50387"/>
                    <a:pt x="19621" y="48673"/>
                    <a:pt x="19526" y="46672"/>
                  </a:cubicBezTo>
                  <a:lnTo>
                    <a:pt x="0" y="46672"/>
                  </a:lnTo>
                  <a:cubicBezTo>
                    <a:pt x="0" y="50292"/>
                    <a:pt x="1143" y="53816"/>
                    <a:pt x="3429" y="57341"/>
                  </a:cubicBezTo>
                  <a:cubicBezTo>
                    <a:pt x="5715" y="60865"/>
                    <a:pt x="9049" y="63722"/>
                    <a:pt x="13430" y="66008"/>
                  </a:cubicBezTo>
                  <a:cubicBezTo>
                    <a:pt x="17907" y="68294"/>
                    <a:pt x="23241" y="69437"/>
                    <a:pt x="29718" y="69437"/>
                  </a:cubicBezTo>
                  <a:cubicBezTo>
                    <a:pt x="34195" y="69437"/>
                    <a:pt x="38290" y="68961"/>
                    <a:pt x="41910" y="67913"/>
                  </a:cubicBezTo>
                  <a:cubicBezTo>
                    <a:pt x="45529" y="66866"/>
                    <a:pt x="48577" y="65437"/>
                    <a:pt x="51149" y="63532"/>
                  </a:cubicBezTo>
                  <a:cubicBezTo>
                    <a:pt x="53721" y="61627"/>
                    <a:pt x="55721" y="59436"/>
                    <a:pt x="57055" y="56959"/>
                  </a:cubicBezTo>
                  <a:cubicBezTo>
                    <a:pt x="58388" y="54483"/>
                    <a:pt x="59150" y="51721"/>
                    <a:pt x="59150" y="48768"/>
                  </a:cubicBezTo>
                  <a:cubicBezTo>
                    <a:pt x="59150" y="44005"/>
                    <a:pt x="57912" y="40195"/>
                    <a:pt x="55435" y="37433"/>
                  </a:cubicBezTo>
                  <a:cubicBezTo>
                    <a:pt x="52959" y="34576"/>
                    <a:pt x="49816" y="32480"/>
                    <a:pt x="45815" y="30956"/>
                  </a:cubicBezTo>
                  <a:cubicBezTo>
                    <a:pt x="41910" y="29432"/>
                    <a:pt x="37624" y="28289"/>
                    <a:pt x="33147" y="27432"/>
                  </a:cubicBezTo>
                  <a:cubicBezTo>
                    <a:pt x="31147" y="27051"/>
                    <a:pt x="29432" y="26670"/>
                    <a:pt x="28099" y="26194"/>
                  </a:cubicBezTo>
                  <a:cubicBezTo>
                    <a:pt x="26670" y="25717"/>
                    <a:pt x="25527" y="25146"/>
                    <a:pt x="24575" y="24575"/>
                  </a:cubicBezTo>
                  <a:cubicBezTo>
                    <a:pt x="23622" y="24003"/>
                    <a:pt x="22955" y="23336"/>
                    <a:pt x="22574" y="22574"/>
                  </a:cubicBezTo>
                  <a:cubicBezTo>
                    <a:pt x="22098" y="21812"/>
                    <a:pt x="21907" y="21050"/>
                    <a:pt x="21907" y="20098"/>
                  </a:cubicBezTo>
                  <a:cubicBezTo>
                    <a:pt x="21907" y="18859"/>
                    <a:pt x="22288" y="17717"/>
                    <a:pt x="22955" y="16764"/>
                  </a:cubicBezTo>
                  <a:cubicBezTo>
                    <a:pt x="23622" y="15811"/>
                    <a:pt x="24575" y="15049"/>
                    <a:pt x="25813" y="14573"/>
                  </a:cubicBezTo>
                  <a:cubicBezTo>
                    <a:pt x="26956" y="14002"/>
                    <a:pt x="28289" y="13811"/>
                    <a:pt x="29718" y="13811"/>
                  </a:cubicBezTo>
                  <a:cubicBezTo>
                    <a:pt x="31813" y="13811"/>
                    <a:pt x="33433" y="14097"/>
                    <a:pt x="34671" y="14764"/>
                  </a:cubicBezTo>
                  <a:cubicBezTo>
                    <a:pt x="35909" y="15430"/>
                    <a:pt x="36767" y="16288"/>
                    <a:pt x="37338" y="17526"/>
                  </a:cubicBezTo>
                  <a:cubicBezTo>
                    <a:pt x="37909" y="18764"/>
                    <a:pt x="38195" y="20193"/>
                    <a:pt x="38195" y="21907"/>
                  </a:cubicBezTo>
                  <a:lnTo>
                    <a:pt x="59150" y="21907"/>
                  </a:lnTo>
                  <a:cubicBezTo>
                    <a:pt x="59150" y="17621"/>
                    <a:pt x="58007" y="13811"/>
                    <a:pt x="55626" y="10478"/>
                  </a:cubicBezTo>
                  <a:cubicBezTo>
                    <a:pt x="53245" y="7144"/>
                    <a:pt x="49911" y="4667"/>
                    <a:pt x="45434" y="2762"/>
                  </a:cubicBezTo>
                  <a:cubicBezTo>
                    <a:pt x="41053" y="953"/>
                    <a:pt x="35814" y="0"/>
                    <a:pt x="29813" y="0"/>
                  </a:cubicBezTo>
                  <a:cubicBezTo>
                    <a:pt x="25432" y="0"/>
                    <a:pt x="21527" y="571"/>
                    <a:pt x="18098" y="1715"/>
                  </a:cubicBezTo>
                  <a:cubicBezTo>
                    <a:pt x="14669" y="2857"/>
                    <a:pt x="11716" y="4381"/>
                    <a:pt x="9334" y="6382"/>
                  </a:cubicBezTo>
                  <a:cubicBezTo>
                    <a:pt x="6953" y="8382"/>
                    <a:pt x="5144" y="10573"/>
                    <a:pt x="3905" y="13144"/>
                  </a:cubicBezTo>
                  <a:cubicBezTo>
                    <a:pt x="2667" y="15716"/>
                    <a:pt x="2096" y="18383"/>
                    <a:pt x="2096" y="21241"/>
                  </a:cubicBezTo>
                  <a:cubicBezTo>
                    <a:pt x="2096" y="24098"/>
                    <a:pt x="2667" y="26765"/>
                    <a:pt x="3905" y="29051"/>
                  </a:cubicBezTo>
                  <a:cubicBezTo>
                    <a:pt x="5144" y="31337"/>
                    <a:pt x="6858" y="33338"/>
                    <a:pt x="8953" y="34957"/>
                  </a:cubicBezTo>
                  <a:cubicBezTo>
                    <a:pt x="11144" y="36576"/>
                    <a:pt x="13621" y="38005"/>
                    <a:pt x="16478" y="39148"/>
                  </a:cubicBezTo>
                  <a:cubicBezTo>
                    <a:pt x="19336" y="40291"/>
                    <a:pt x="22384" y="41243"/>
                    <a:pt x="25717" y="41910"/>
                  </a:cubicBezTo>
                  <a:cubicBezTo>
                    <a:pt x="29146" y="42672"/>
                    <a:pt x="31813" y="43434"/>
                    <a:pt x="33719" y="44101"/>
                  </a:cubicBezTo>
                  <a:cubicBezTo>
                    <a:pt x="35623" y="44863"/>
                    <a:pt x="36957" y="45625"/>
                    <a:pt x="37719" y="46482"/>
                  </a:cubicBezTo>
                  <a:cubicBezTo>
                    <a:pt x="38481" y="47339"/>
                    <a:pt x="38862" y="48292"/>
                    <a:pt x="38862" y="49530"/>
                  </a:cubicBezTo>
                  <a:cubicBezTo>
                    <a:pt x="38862" y="50768"/>
                    <a:pt x="38576" y="51816"/>
                    <a:pt x="37909" y="52768"/>
                  </a:cubicBezTo>
                  <a:cubicBezTo>
                    <a:pt x="37243" y="53721"/>
                    <a:pt x="36290" y="54388"/>
                    <a:pt x="35052" y="549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3"/>
            <p:cNvSpPr/>
            <p:nvPr/>
          </p:nvSpPr>
          <p:spPr>
            <a:xfrm>
              <a:off x="2867310" y="1963769"/>
              <a:ext cx="64770" cy="69627"/>
            </a:xfrm>
            <a:custGeom>
              <a:avLst/>
              <a:gdLst/>
              <a:ahLst/>
              <a:cxnLst/>
              <a:rect l="l" t="t" r="r" b="b"/>
              <a:pathLst>
                <a:path w="64770" h="69627" extrusionOk="0">
                  <a:moveTo>
                    <a:pt x="18479" y="67056"/>
                  </a:moveTo>
                  <a:cubicBezTo>
                    <a:pt x="22574" y="68770"/>
                    <a:pt x="27146" y="69628"/>
                    <a:pt x="32480" y="69628"/>
                  </a:cubicBezTo>
                  <a:cubicBezTo>
                    <a:pt x="37814" y="69628"/>
                    <a:pt x="42386" y="68770"/>
                    <a:pt x="46387" y="67056"/>
                  </a:cubicBezTo>
                  <a:cubicBezTo>
                    <a:pt x="50387" y="65342"/>
                    <a:pt x="53816" y="62960"/>
                    <a:pt x="56483" y="59912"/>
                  </a:cubicBezTo>
                  <a:cubicBezTo>
                    <a:pt x="59246" y="56864"/>
                    <a:pt x="61246" y="53245"/>
                    <a:pt x="62675" y="49054"/>
                  </a:cubicBezTo>
                  <a:cubicBezTo>
                    <a:pt x="64103" y="44863"/>
                    <a:pt x="64770" y="40386"/>
                    <a:pt x="64770" y="35528"/>
                  </a:cubicBezTo>
                  <a:lnTo>
                    <a:pt x="64770" y="34195"/>
                  </a:lnTo>
                  <a:cubicBezTo>
                    <a:pt x="64770" y="29242"/>
                    <a:pt x="64103" y="24765"/>
                    <a:pt x="62675" y="20574"/>
                  </a:cubicBezTo>
                  <a:cubicBezTo>
                    <a:pt x="61246" y="16383"/>
                    <a:pt x="59246" y="12764"/>
                    <a:pt x="56483" y="9716"/>
                  </a:cubicBezTo>
                  <a:cubicBezTo>
                    <a:pt x="53721" y="6668"/>
                    <a:pt x="50387" y="4286"/>
                    <a:pt x="46292" y="2572"/>
                  </a:cubicBezTo>
                  <a:cubicBezTo>
                    <a:pt x="42291" y="857"/>
                    <a:pt x="37624" y="0"/>
                    <a:pt x="32290" y="0"/>
                  </a:cubicBezTo>
                  <a:cubicBezTo>
                    <a:pt x="26956" y="0"/>
                    <a:pt x="22384" y="857"/>
                    <a:pt x="18383" y="2572"/>
                  </a:cubicBezTo>
                  <a:cubicBezTo>
                    <a:pt x="14383" y="4286"/>
                    <a:pt x="10954" y="6668"/>
                    <a:pt x="8287" y="9716"/>
                  </a:cubicBezTo>
                  <a:cubicBezTo>
                    <a:pt x="5525" y="12764"/>
                    <a:pt x="3524" y="16383"/>
                    <a:pt x="2096" y="20574"/>
                  </a:cubicBezTo>
                  <a:cubicBezTo>
                    <a:pt x="667" y="24765"/>
                    <a:pt x="0" y="29242"/>
                    <a:pt x="0" y="34195"/>
                  </a:cubicBezTo>
                  <a:lnTo>
                    <a:pt x="0" y="35528"/>
                  </a:lnTo>
                  <a:cubicBezTo>
                    <a:pt x="0" y="40386"/>
                    <a:pt x="667" y="44958"/>
                    <a:pt x="2096" y="49054"/>
                  </a:cubicBezTo>
                  <a:cubicBezTo>
                    <a:pt x="3524" y="53245"/>
                    <a:pt x="5620" y="56864"/>
                    <a:pt x="8287" y="59912"/>
                  </a:cubicBezTo>
                  <a:cubicBezTo>
                    <a:pt x="11049" y="62960"/>
                    <a:pt x="14383" y="65342"/>
                    <a:pt x="18479" y="67056"/>
                  </a:cubicBezTo>
                  <a:close/>
                  <a:moveTo>
                    <a:pt x="20860" y="34195"/>
                  </a:moveTo>
                  <a:cubicBezTo>
                    <a:pt x="20860" y="31718"/>
                    <a:pt x="21050" y="29432"/>
                    <a:pt x="21431" y="27242"/>
                  </a:cubicBezTo>
                  <a:cubicBezTo>
                    <a:pt x="21812" y="25051"/>
                    <a:pt x="22384" y="23146"/>
                    <a:pt x="23336" y="21431"/>
                  </a:cubicBezTo>
                  <a:cubicBezTo>
                    <a:pt x="24289" y="19717"/>
                    <a:pt x="25337" y="18479"/>
                    <a:pt x="26860" y="17526"/>
                  </a:cubicBezTo>
                  <a:cubicBezTo>
                    <a:pt x="28289" y="16573"/>
                    <a:pt x="30194" y="16097"/>
                    <a:pt x="32385" y="16097"/>
                  </a:cubicBezTo>
                  <a:cubicBezTo>
                    <a:pt x="34576" y="16097"/>
                    <a:pt x="36481" y="16573"/>
                    <a:pt x="38005" y="17526"/>
                  </a:cubicBezTo>
                  <a:cubicBezTo>
                    <a:pt x="39529" y="18479"/>
                    <a:pt x="40672" y="19812"/>
                    <a:pt x="41529" y="21431"/>
                  </a:cubicBezTo>
                  <a:cubicBezTo>
                    <a:pt x="42386" y="23146"/>
                    <a:pt x="43053" y="25051"/>
                    <a:pt x="43434" y="27242"/>
                  </a:cubicBezTo>
                  <a:cubicBezTo>
                    <a:pt x="43815" y="29432"/>
                    <a:pt x="44006" y="31718"/>
                    <a:pt x="44006" y="34195"/>
                  </a:cubicBezTo>
                  <a:lnTo>
                    <a:pt x="44006" y="35528"/>
                  </a:lnTo>
                  <a:cubicBezTo>
                    <a:pt x="44006" y="38005"/>
                    <a:pt x="43815" y="40386"/>
                    <a:pt x="43434" y="42577"/>
                  </a:cubicBezTo>
                  <a:cubicBezTo>
                    <a:pt x="43053" y="44768"/>
                    <a:pt x="42481" y="46672"/>
                    <a:pt x="41529" y="48292"/>
                  </a:cubicBezTo>
                  <a:cubicBezTo>
                    <a:pt x="40672" y="49911"/>
                    <a:pt x="39529" y="51244"/>
                    <a:pt x="38005" y="52102"/>
                  </a:cubicBezTo>
                  <a:cubicBezTo>
                    <a:pt x="36576" y="53054"/>
                    <a:pt x="34671" y="53435"/>
                    <a:pt x="32480" y="53435"/>
                  </a:cubicBezTo>
                  <a:cubicBezTo>
                    <a:pt x="30290" y="53435"/>
                    <a:pt x="28385" y="52959"/>
                    <a:pt x="26860" y="52102"/>
                  </a:cubicBezTo>
                  <a:cubicBezTo>
                    <a:pt x="25337" y="51149"/>
                    <a:pt x="24194" y="49911"/>
                    <a:pt x="23336" y="48292"/>
                  </a:cubicBezTo>
                  <a:cubicBezTo>
                    <a:pt x="22479" y="46672"/>
                    <a:pt x="21812" y="44768"/>
                    <a:pt x="21431" y="42577"/>
                  </a:cubicBezTo>
                  <a:cubicBezTo>
                    <a:pt x="21050" y="40386"/>
                    <a:pt x="20860" y="38005"/>
                    <a:pt x="20860" y="35528"/>
                  </a:cubicBezTo>
                  <a:lnTo>
                    <a:pt x="20860" y="3419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3"/>
            <p:cNvSpPr/>
            <p:nvPr/>
          </p:nvSpPr>
          <p:spPr>
            <a:xfrm>
              <a:off x="2942462" y="1965007"/>
              <a:ext cx="60674" cy="68484"/>
            </a:xfrm>
            <a:custGeom>
              <a:avLst/>
              <a:gdLst/>
              <a:ahLst/>
              <a:cxnLst/>
              <a:rect l="l" t="t" r="r" b="b"/>
              <a:pathLst>
                <a:path w="60674" h="68484" extrusionOk="0">
                  <a:moveTo>
                    <a:pt x="22670" y="68390"/>
                  </a:moveTo>
                  <a:cubicBezTo>
                    <a:pt x="26670" y="68390"/>
                    <a:pt x="30194" y="67628"/>
                    <a:pt x="33147" y="66104"/>
                  </a:cubicBezTo>
                  <a:cubicBezTo>
                    <a:pt x="36004" y="64580"/>
                    <a:pt x="38481" y="62579"/>
                    <a:pt x="40481" y="59912"/>
                  </a:cubicBezTo>
                  <a:lnTo>
                    <a:pt x="41053" y="67151"/>
                  </a:lnTo>
                  <a:lnTo>
                    <a:pt x="60674" y="67151"/>
                  </a:lnTo>
                  <a:lnTo>
                    <a:pt x="60674" y="0"/>
                  </a:lnTo>
                  <a:lnTo>
                    <a:pt x="39719" y="0"/>
                  </a:lnTo>
                  <a:lnTo>
                    <a:pt x="39719" y="46768"/>
                  </a:lnTo>
                  <a:cubicBezTo>
                    <a:pt x="38957" y="48197"/>
                    <a:pt x="38100" y="49340"/>
                    <a:pt x="36862" y="50292"/>
                  </a:cubicBezTo>
                  <a:cubicBezTo>
                    <a:pt x="35052" y="51626"/>
                    <a:pt x="32575" y="52292"/>
                    <a:pt x="29432" y="52292"/>
                  </a:cubicBezTo>
                  <a:cubicBezTo>
                    <a:pt x="28099" y="52292"/>
                    <a:pt x="26861" y="52102"/>
                    <a:pt x="25813" y="51816"/>
                  </a:cubicBezTo>
                  <a:cubicBezTo>
                    <a:pt x="24765" y="51435"/>
                    <a:pt x="23908" y="50959"/>
                    <a:pt x="23146" y="50197"/>
                  </a:cubicBezTo>
                  <a:cubicBezTo>
                    <a:pt x="22479" y="49435"/>
                    <a:pt x="21908" y="48578"/>
                    <a:pt x="21526" y="47530"/>
                  </a:cubicBezTo>
                  <a:cubicBezTo>
                    <a:pt x="21146" y="46482"/>
                    <a:pt x="20955" y="45149"/>
                    <a:pt x="20955" y="43720"/>
                  </a:cubicBezTo>
                  <a:lnTo>
                    <a:pt x="20955" y="95"/>
                  </a:lnTo>
                  <a:lnTo>
                    <a:pt x="0" y="95"/>
                  </a:lnTo>
                  <a:lnTo>
                    <a:pt x="0" y="43529"/>
                  </a:lnTo>
                  <a:cubicBezTo>
                    <a:pt x="0" y="47911"/>
                    <a:pt x="572" y="51721"/>
                    <a:pt x="1619" y="54959"/>
                  </a:cubicBezTo>
                  <a:cubicBezTo>
                    <a:pt x="2667" y="58103"/>
                    <a:pt x="4286" y="60674"/>
                    <a:pt x="6287" y="62675"/>
                  </a:cubicBezTo>
                  <a:cubicBezTo>
                    <a:pt x="8287" y="64675"/>
                    <a:pt x="10668" y="66104"/>
                    <a:pt x="13430" y="67056"/>
                  </a:cubicBezTo>
                  <a:cubicBezTo>
                    <a:pt x="16192" y="68009"/>
                    <a:pt x="19241" y="68485"/>
                    <a:pt x="22479" y="6848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3"/>
            <p:cNvSpPr/>
            <p:nvPr/>
          </p:nvSpPr>
          <p:spPr>
            <a:xfrm>
              <a:off x="3016662" y="1963673"/>
              <a:ext cx="40766" cy="68484"/>
            </a:xfrm>
            <a:custGeom>
              <a:avLst/>
              <a:gdLst/>
              <a:ahLst/>
              <a:cxnLst/>
              <a:rect l="l" t="t" r="r" b="b"/>
              <a:pathLst>
                <a:path w="40766" h="68484" extrusionOk="0">
                  <a:moveTo>
                    <a:pt x="34957" y="95"/>
                  </a:moveTo>
                  <a:cubicBezTo>
                    <a:pt x="32004" y="95"/>
                    <a:pt x="29337" y="857"/>
                    <a:pt x="27051" y="2286"/>
                  </a:cubicBezTo>
                  <a:cubicBezTo>
                    <a:pt x="24670" y="3715"/>
                    <a:pt x="22669" y="5810"/>
                    <a:pt x="21050" y="8572"/>
                  </a:cubicBezTo>
                  <a:cubicBezTo>
                    <a:pt x="20764" y="9049"/>
                    <a:pt x="20574" y="9620"/>
                    <a:pt x="20288" y="10096"/>
                  </a:cubicBezTo>
                  <a:lnTo>
                    <a:pt x="19526" y="1333"/>
                  </a:lnTo>
                  <a:lnTo>
                    <a:pt x="0" y="1333"/>
                  </a:lnTo>
                  <a:lnTo>
                    <a:pt x="0" y="68485"/>
                  </a:lnTo>
                  <a:lnTo>
                    <a:pt x="20955" y="68485"/>
                  </a:lnTo>
                  <a:lnTo>
                    <a:pt x="20955" y="26289"/>
                  </a:lnTo>
                  <a:cubicBezTo>
                    <a:pt x="21431" y="25051"/>
                    <a:pt x="22003" y="23908"/>
                    <a:pt x="22860" y="23051"/>
                  </a:cubicBezTo>
                  <a:cubicBezTo>
                    <a:pt x="24003" y="21907"/>
                    <a:pt x="25432" y="21145"/>
                    <a:pt x="27242" y="20574"/>
                  </a:cubicBezTo>
                  <a:cubicBezTo>
                    <a:pt x="28956" y="20003"/>
                    <a:pt x="31147" y="19717"/>
                    <a:pt x="33528" y="19717"/>
                  </a:cubicBezTo>
                  <a:cubicBezTo>
                    <a:pt x="34480" y="19717"/>
                    <a:pt x="35623" y="19717"/>
                    <a:pt x="37052" y="19907"/>
                  </a:cubicBezTo>
                  <a:cubicBezTo>
                    <a:pt x="38481" y="20003"/>
                    <a:pt x="39624" y="20098"/>
                    <a:pt x="40386" y="20193"/>
                  </a:cubicBezTo>
                  <a:lnTo>
                    <a:pt x="40767" y="762"/>
                  </a:lnTo>
                  <a:cubicBezTo>
                    <a:pt x="40005" y="476"/>
                    <a:pt x="39052" y="286"/>
                    <a:pt x="38100" y="191"/>
                  </a:cubicBezTo>
                  <a:cubicBezTo>
                    <a:pt x="37052" y="95"/>
                    <a:pt x="36100" y="0"/>
                    <a:pt x="350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3061334" y="1963769"/>
              <a:ext cx="64770" cy="69627"/>
            </a:xfrm>
            <a:custGeom>
              <a:avLst/>
              <a:gdLst/>
              <a:ahLst/>
              <a:cxnLst/>
              <a:rect l="l" t="t" r="r" b="b"/>
              <a:pathLst>
                <a:path w="64770" h="69627" extrusionOk="0">
                  <a:moveTo>
                    <a:pt x="56483" y="59912"/>
                  </a:moveTo>
                  <a:cubicBezTo>
                    <a:pt x="59246" y="56864"/>
                    <a:pt x="61246" y="53245"/>
                    <a:pt x="62675" y="49054"/>
                  </a:cubicBezTo>
                  <a:cubicBezTo>
                    <a:pt x="64103" y="44863"/>
                    <a:pt x="64770" y="40386"/>
                    <a:pt x="64770" y="35528"/>
                  </a:cubicBezTo>
                  <a:lnTo>
                    <a:pt x="64770" y="34195"/>
                  </a:lnTo>
                  <a:cubicBezTo>
                    <a:pt x="64770" y="29242"/>
                    <a:pt x="64103" y="24765"/>
                    <a:pt x="62675" y="20574"/>
                  </a:cubicBezTo>
                  <a:cubicBezTo>
                    <a:pt x="61246" y="16383"/>
                    <a:pt x="59246" y="12764"/>
                    <a:pt x="56483" y="9716"/>
                  </a:cubicBezTo>
                  <a:cubicBezTo>
                    <a:pt x="53721" y="6668"/>
                    <a:pt x="50387" y="4286"/>
                    <a:pt x="46292" y="2572"/>
                  </a:cubicBezTo>
                  <a:cubicBezTo>
                    <a:pt x="42291" y="857"/>
                    <a:pt x="37624" y="0"/>
                    <a:pt x="32290" y="0"/>
                  </a:cubicBezTo>
                  <a:cubicBezTo>
                    <a:pt x="26956" y="0"/>
                    <a:pt x="22384" y="857"/>
                    <a:pt x="18383" y="2572"/>
                  </a:cubicBezTo>
                  <a:cubicBezTo>
                    <a:pt x="14383" y="4286"/>
                    <a:pt x="10954" y="6668"/>
                    <a:pt x="8287" y="9716"/>
                  </a:cubicBezTo>
                  <a:cubicBezTo>
                    <a:pt x="5525" y="12764"/>
                    <a:pt x="3524" y="16383"/>
                    <a:pt x="2096" y="20574"/>
                  </a:cubicBezTo>
                  <a:cubicBezTo>
                    <a:pt x="667" y="24765"/>
                    <a:pt x="0" y="29242"/>
                    <a:pt x="0" y="34195"/>
                  </a:cubicBezTo>
                  <a:lnTo>
                    <a:pt x="0" y="35528"/>
                  </a:lnTo>
                  <a:cubicBezTo>
                    <a:pt x="0" y="40386"/>
                    <a:pt x="667" y="44958"/>
                    <a:pt x="2096" y="49054"/>
                  </a:cubicBezTo>
                  <a:cubicBezTo>
                    <a:pt x="3524" y="53245"/>
                    <a:pt x="5620" y="56864"/>
                    <a:pt x="8287" y="59912"/>
                  </a:cubicBezTo>
                  <a:cubicBezTo>
                    <a:pt x="11049" y="62960"/>
                    <a:pt x="14383" y="65342"/>
                    <a:pt x="18479" y="67056"/>
                  </a:cubicBezTo>
                  <a:cubicBezTo>
                    <a:pt x="22574" y="68770"/>
                    <a:pt x="27146" y="69628"/>
                    <a:pt x="32480" y="69628"/>
                  </a:cubicBezTo>
                  <a:cubicBezTo>
                    <a:pt x="37814" y="69628"/>
                    <a:pt x="42386" y="68770"/>
                    <a:pt x="46387" y="67056"/>
                  </a:cubicBezTo>
                  <a:cubicBezTo>
                    <a:pt x="50387" y="65342"/>
                    <a:pt x="53816" y="62960"/>
                    <a:pt x="56483" y="59912"/>
                  </a:cubicBezTo>
                  <a:close/>
                  <a:moveTo>
                    <a:pt x="43910" y="35433"/>
                  </a:moveTo>
                  <a:cubicBezTo>
                    <a:pt x="43910" y="37909"/>
                    <a:pt x="43720" y="40291"/>
                    <a:pt x="43339" y="42481"/>
                  </a:cubicBezTo>
                  <a:cubicBezTo>
                    <a:pt x="42958" y="44672"/>
                    <a:pt x="42386" y="46577"/>
                    <a:pt x="41434" y="48196"/>
                  </a:cubicBezTo>
                  <a:cubicBezTo>
                    <a:pt x="40577" y="49816"/>
                    <a:pt x="39433" y="51149"/>
                    <a:pt x="37910" y="52006"/>
                  </a:cubicBezTo>
                  <a:cubicBezTo>
                    <a:pt x="36481" y="52959"/>
                    <a:pt x="34576" y="53340"/>
                    <a:pt x="32385" y="53340"/>
                  </a:cubicBezTo>
                  <a:cubicBezTo>
                    <a:pt x="30194" y="53340"/>
                    <a:pt x="28289" y="52864"/>
                    <a:pt x="26765" y="52006"/>
                  </a:cubicBezTo>
                  <a:cubicBezTo>
                    <a:pt x="25241" y="51054"/>
                    <a:pt x="24098" y="49816"/>
                    <a:pt x="23241" y="48196"/>
                  </a:cubicBezTo>
                  <a:cubicBezTo>
                    <a:pt x="22384" y="46577"/>
                    <a:pt x="21717" y="44672"/>
                    <a:pt x="21336" y="42481"/>
                  </a:cubicBezTo>
                  <a:cubicBezTo>
                    <a:pt x="20955" y="40291"/>
                    <a:pt x="20765" y="37909"/>
                    <a:pt x="20765" y="35433"/>
                  </a:cubicBezTo>
                  <a:lnTo>
                    <a:pt x="20765" y="34100"/>
                  </a:lnTo>
                  <a:cubicBezTo>
                    <a:pt x="20765" y="31623"/>
                    <a:pt x="20955" y="29337"/>
                    <a:pt x="21336" y="27146"/>
                  </a:cubicBezTo>
                  <a:cubicBezTo>
                    <a:pt x="21717" y="24956"/>
                    <a:pt x="22289" y="23051"/>
                    <a:pt x="23241" y="21336"/>
                  </a:cubicBezTo>
                  <a:cubicBezTo>
                    <a:pt x="24194" y="19621"/>
                    <a:pt x="25241" y="18383"/>
                    <a:pt x="26765" y="17431"/>
                  </a:cubicBezTo>
                  <a:cubicBezTo>
                    <a:pt x="28289" y="16478"/>
                    <a:pt x="30099" y="16002"/>
                    <a:pt x="32290" y="16002"/>
                  </a:cubicBezTo>
                  <a:cubicBezTo>
                    <a:pt x="34481" y="16002"/>
                    <a:pt x="36386" y="16478"/>
                    <a:pt x="37910" y="17431"/>
                  </a:cubicBezTo>
                  <a:cubicBezTo>
                    <a:pt x="39433" y="18383"/>
                    <a:pt x="40577" y="19717"/>
                    <a:pt x="41434" y="21336"/>
                  </a:cubicBezTo>
                  <a:cubicBezTo>
                    <a:pt x="42291" y="23051"/>
                    <a:pt x="42958" y="24956"/>
                    <a:pt x="43339" y="27146"/>
                  </a:cubicBezTo>
                  <a:cubicBezTo>
                    <a:pt x="43720" y="29337"/>
                    <a:pt x="43910" y="31623"/>
                    <a:pt x="43910" y="34100"/>
                  </a:cubicBezTo>
                  <a:lnTo>
                    <a:pt x="43910" y="354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3"/>
            <p:cNvSpPr/>
            <p:nvPr/>
          </p:nvSpPr>
          <p:spPr>
            <a:xfrm>
              <a:off x="3170396" y="1936813"/>
              <a:ext cx="56673" cy="96583"/>
            </a:xfrm>
            <a:custGeom>
              <a:avLst/>
              <a:gdLst/>
              <a:ahLst/>
              <a:cxnLst/>
              <a:rect l="l" t="t" r="r" b="b"/>
              <a:pathLst>
                <a:path w="56673" h="96583" extrusionOk="0">
                  <a:moveTo>
                    <a:pt x="7239" y="86868"/>
                  </a:moveTo>
                  <a:cubicBezTo>
                    <a:pt x="9620" y="89916"/>
                    <a:pt x="12382" y="92297"/>
                    <a:pt x="15621" y="94012"/>
                  </a:cubicBezTo>
                  <a:cubicBezTo>
                    <a:pt x="18859" y="95726"/>
                    <a:pt x="22479" y="96583"/>
                    <a:pt x="26384" y="96583"/>
                  </a:cubicBezTo>
                  <a:cubicBezTo>
                    <a:pt x="30671" y="96583"/>
                    <a:pt x="34385" y="95821"/>
                    <a:pt x="37528" y="94393"/>
                  </a:cubicBezTo>
                  <a:cubicBezTo>
                    <a:pt x="40672" y="92964"/>
                    <a:pt x="43339" y="90868"/>
                    <a:pt x="45529" y="88106"/>
                  </a:cubicBezTo>
                  <a:lnTo>
                    <a:pt x="46101" y="95345"/>
                  </a:lnTo>
                  <a:lnTo>
                    <a:pt x="56674" y="95345"/>
                  </a:lnTo>
                  <a:lnTo>
                    <a:pt x="56674" y="0"/>
                  </a:lnTo>
                  <a:lnTo>
                    <a:pt x="45148" y="0"/>
                  </a:lnTo>
                  <a:lnTo>
                    <a:pt x="45148" y="35052"/>
                  </a:lnTo>
                  <a:cubicBezTo>
                    <a:pt x="43053" y="32576"/>
                    <a:pt x="40576" y="30575"/>
                    <a:pt x="37624" y="29146"/>
                  </a:cubicBezTo>
                  <a:cubicBezTo>
                    <a:pt x="34480" y="27718"/>
                    <a:pt x="30766" y="26956"/>
                    <a:pt x="26575" y="26956"/>
                  </a:cubicBezTo>
                  <a:cubicBezTo>
                    <a:pt x="22384" y="26956"/>
                    <a:pt x="18955" y="27813"/>
                    <a:pt x="15716" y="29432"/>
                  </a:cubicBezTo>
                  <a:cubicBezTo>
                    <a:pt x="12478" y="31052"/>
                    <a:pt x="9715" y="33433"/>
                    <a:pt x="7334" y="36385"/>
                  </a:cubicBezTo>
                  <a:cubicBezTo>
                    <a:pt x="4953" y="39433"/>
                    <a:pt x="3238" y="43053"/>
                    <a:pt x="1905" y="47244"/>
                  </a:cubicBezTo>
                  <a:cubicBezTo>
                    <a:pt x="667" y="51435"/>
                    <a:pt x="0" y="56102"/>
                    <a:pt x="0" y="61246"/>
                  </a:cubicBezTo>
                  <a:lnTo>
                    <a:pt x="0" y="62579"/>
                  </a:lnTo>
                  <a:cubicBezTo>
                    <a:pt x="0" y="67437"/>
                    <a:pt x="667" y="72009"/>
                    <a:pt x="1905" y="76105"/>
                  </a:cubicBezTo>
                  <a:cubicBezTo>
                    <a:pt x="3143" y="80296"/>
                    <a:pt x="4953" y="83915"/>
                    <a:pt x="7334" y="86963"/>
                  </a:cubicBezTo>
                  <a:close/>
                  <a:moveTo>
                    <a:pt x="11525" y="61151"/>
                  </a:moveTo>
                  <a:cubicBezTo>
                    <a:pt x="11525" y="57817"/>
                    <a:pt x="11906" y="54673"/>
                    <a:pt x="12573" y="51721"/>
                  </a:cubicBezTo>
                  <a:cubicBezTo>
                    <a:pt x="13240" y="48768"/>
                    <a:pt x="14288" y="46196"/>
                    <a:pt x="15811" y="43910"/>
                  </a:cubicBezTo>
                  <a:cubicBezTo>
                    <a:pt x="17240" y="41624"/>
                    <a:pt x="19145" y="39910"/>
                    <a:pt x="21336" y="38576"/>
                  </a:cubicBezTo>
                  <a:cubicBezTo>
                    <a:pt x="23622" y="37243"/>
                    <a:pt x="26289" y="36576"/>
                    <a:pt x="29432" y="36576"/>
                  </a:cubicBezTo>
                  <a:cubicBezTo>
                    <a:pt x="32290" y="36576"/>
                    <a:pt x="34861" y="37052"/>
                    <a:pt x="36957" y="38100"/>
                  </a:cubicBezTo>
                  <a:cubicBezTo>
                    <a:pt x="39052" y="39053"/>
                    <a:pt x="40862" y="40386"/>
                    <a:pt x="42386" y="42101"/>
                  </a:cubicBezTo>
                  <a:cubicBezTo>
                    <a:pt x="43529" y="43434"/>
                    <a:pt x="44386" y="44958"/>
                    <a:pt x="45244" y="46577"/>
                  </a:cubicBezTo>
                  <a:lnTo>
                    <a:pt x="45244" y="76581"/>
                  </a:lnTo>
                  <a:cubicBezTo>
                    <a:pt x="45244" y="76581"/>
                    <a:pt x="44958" y="77533"/>
                    <a:pt x="44672" y="78010"/>
                  </a:cubicBezTo>
                  <a:cubicBezTo>
                    <a:pt x="43148" y="80677"/>
                    <a:pt x="41243" y="82772"/>
                    <a:pt x="38767" y="84392"/>
                  </a:cubicBezTo>
                  <a:cubicBezTo>
                    <a:pt x="36290" y="86011"/>
                    <a:pt x="33147" y="86773"/>
                    <a:pt x="29337" y="86773"/>
                  </a:cubicBezTo>
                  <a:cubicBezTo>
                    <a:pt x="26194" y="86773"/>
                    <a:pt x="23527" y="86106"/>
                    <a:pt x="21336" y="84868"/>
                  </a:cubicBezTo>
                  <a:cubicBezTo>
                    <a:pt x="19145" y="83630"/>
                    <a:pt x="17240" y="81820"/>
                    <a:pt x="15811" y="79629"/>
                  </a:cubicBezTo>
                  <a:cubicBezTo>
                    <a:pt x="14383" y="77438"/>
                    <a:pt x="13335" y="74771"/>
                    <a:pt x="12573" y="71914"/>
                  </a:cubicBezTo>
                  <a:cubicBezTo>
                    <a:pt x="11906" y="68961"/>
                    <a:pt x="11525" y="65818"/>
                    <a:pt x="11525" y="62484"/>
                  </a:cubicBezTo>
                  <a:lnTo>
                    <a:pt x="11525" y="6115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3"/>
            <p:cNvSpPr/>
            <p:nvPr/>
          </p:nvSpPr>
          <p:spPr>
            <a:xfrm>
              <a:off x="3241929" y="1963769"/>
              <a:ext cx="56959" cy="69627"/>
            </a:xfrm>
            <a:custGeom>
              <a:avLst/>
              <a:gdLst/>
              <a:ahLst/>
              <a:cxnLst/>
              <a:rect l="l" t="t" r="r" b="b"/>
              <a:pathLst>
                <a:path w="56959" h="69627" extrusionOk="0">
                  <a:moveTo>
                    <a:pt x="8477" y="60484"/>
                  </a:moveTo>
                  <a:cubicBezTo>
                    <a:pt x="11144" y="63341"/>
                    <a:pt x="14478" y="65627"/>
                    <a:pt x="18193" y="67246"/>
                  </a:cubicBezTo>
                  <a:cubicBezTo>
                    <a:pt x="22003" y="68866"/>
                    <a:pt x="26194" y="69628"/>
                    <a:pt x="30861" y="69628"/>
                  </a:cubicBezTo>
                  <a:cubicBezTo>
                    <a:pt x="35338" y="69628"/>
                    <a:pt x="39148" y="68961"/>
                    <a:pt x="42386" y="67723"/>
                  </a:cubicBezTo>
                  <a:cubicBezTo>
                    <a:pt x="45625" y="66484"/>
                    <a:pt x="48387" y="64865"/>
                    <a:pt x="50578" y="62865"/>
                  </a:cubicBezTo>
                  <a:cubicBezTo>
                    <a:pt x="52768" y="60865"/>
                    <a:pt x="54674" y="58769"/>
                    <a:pt x="56102" y="56579"/>
                  </a:cubicBezTo>
                  <a:lnTo>
                    <a:pt x="49149" y="51054"/>
                  </a:lnTo>
                  <a:cubicBezTo>
                    <a:pt x="47054" y="53816"/>
                    <a:pt x="44577" y="56007"/>
                    <a:pt x="41720" y="57721"/>
                  </a:cubicBezTo>
                  <a:cubicBezTo>
                    <a:pt x="38862" y="59341"/>
                    <a:pt x="35433" y="60198"/>
                    <a:pt x="31433" y="60198"/>
                  </a:cubicBezTo>
                  <a:cubicBezTo>
                    <a:pt x="28289" y="60198"/>
                    <a:pt x="25527" y="59627"/>
                    <a:pt x="23050" y="58388"/>
                  </a:cubicBezTo>
                  <a:cubicBezTo>
                    <a:pt x="20574" y="57150"/>
                    <a:pt x="18479" y="55531"/>
                    <a:pt x="16764" y="53435"/>
                  </a:cubicBezTo>
                  <a:cubicBezTo>
                    <a:pt x="15050" y="51340"/>
                    <a:pt x="13716" y="48863"/>
                    <a:pt x="12859" y="46101"/>
                  </a:cubicBezTo>
                  <a:cubicBezTo>
                    <a:pt x="12097" y="43529"/>
                    <a:pt x="11621" y="40862"/>
                    <a:pt x="11621" y="38005"/>
                  </a:cubicBezTo>
                  <a:lnTo>
                    <a:pt x="56959" y="38005"/>
                  </a:lnTo>
                  <a:lnTo>
                    <a:pt x="56959" y="32861"/>
                  </a:lnTo>
                  <a:cubicBezTo>
                    <a:pt x="56959" y="28194"/>
                    <a:pt x="56388" y="23813"/>
                    <a:pt x="55340" y="19812"/>
                  </a:cubicBezTo>
                  <a:cubicBezTo>
                    <a:pt x="54292" y="15811"/>
                    <a:pt x="52578" y="12382"/>
                    <a:pt x="50387" y="9430"/>
                  </a:cubicBezTo>
                  <a:cubicBezTo>
                    <a:pt x="48196" y="6477"/>
                    <a:pt x="45244" y="4191"/>
                    <a:pt x="41815" y="2477"/>
                  </a:cubicBezTo>
                  <a:cubicBezTo>
                    <a:pt x="38291" y="857"/>
                    <a:pt x="34195" y="0"/>
                    <a:pt x="29337" y="0"/>
                  </a:cubicBezTo>
                  <a:cubicBezTo>
                    <a:pt x="25527" y="0"/>
                    <a:pt x="21908" y="762"/>
                    <a:pt x="18383" y="2286"/>
                  </a:cubicBezTo>
                  <a:cubicBezTo>
                    <a:pt x="14859" y="3810"/>
                    <a:pt x="11716" y="6096"/>
                    <a:pt x="8954" y="9049"/>
                  </a:cubicBezTo>
                  <a:cubicBezTo>
                    <a:pt x="6191" y="12002"/>
                    <a:pt x="4000" y="15621"/>
                    <a:pt x="2381" y="19907"/>
                  </a:cubicBezTo>
                  <a:cubicBezTo>
                    <a:pt x="762" y="24193"/>
                    <a:pt x="0" y="29051"/>
                    <a:pt x="0" y="34481"/>
                  </a:cubicBezTo>
                  <a:lnTo>
                    <a:pt x="0" y="37052"/>
                  </a:lnTo>
                  <a:cubicBezTo>
                    <a:pt x="0" y="41815"/>
                    <a:pt x="762" y="46101"/>
                    <a:pt x="2191" y="50102"/>
                  </a:cubicBezTo>
                  <a:cubicBezTo>
                    <a:pt x="3620" y="54102"/>
                    <a:pt x="5715" y="57531"/>
                    <a:pt x="8477" y="60389"/>
                  </a:cubicBezTo>
                  <a:close/>
                  <a:moveTo>
                    <a:pt x="16574" y="15907"/>
                  </a:moveTo>
                  <a:cubicBezTo>
                    <a:pt x="18193" y="13716"/>
                    <a:pt x="20003" y="12097"/>
                    <a:pt x="22193" y="11049"/>
                  </a:cubicBezTo>
                  <a:cubicBezTo>
                    <a:pt x="24384" y="10001"/>
                    <a:pt x="26765" y="9430"/>
                    <a:pt x="29432" y="9430"/>
                  </a:cubicBezTo>
                  <a:cubicBezTo>
                    <a:pt x="33338" y="9430"/>
                    <a:pt x="36481" y="10382"/>
                    <a:pt x="38767" y="12192"/>
                  </a:cubicBezTo>
                  <a:cubicBezTo>
                    <a:pt x="41053" y="14002"/>
                    <a:pt x="42672" y="16288"/>
                    <a:pt x="43720" y="19145"/>
                  </a:cubicBezTo>
                  <a:cubicBezTo>
                    <a:pt x="44767" y="22003"/>
                    <a:pt x="45339" y="24860"/>
                    <a:pt x="45529" y="27813"/>
                  </a:cubicBezTo>
                  <a:lnTo>
                    <a:pt x="45529" y="28670"/>
                  </a:lnTo>
                  <a:lnTo>
                    <a:pt x="11906" y="28670"/>
                  </a:lnTo>
                  <a:cubicBezTo>
                    <a:pt x="12097" y="26956"/>
                    <a:pt x="12383" y="25336"/>
                    <a:pt x="12859" y="23813"/>
                  </a:cubicBezTo>
                  <a:cubicBezTo>
                    <a:pt x="13716" y="20669"/>
                    <a:pt x="14954" y="18097"/>
                    <a:pt x="16478" y="159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3"/>
            <p:cNvSpPr/>
            <p:nvPr/>
          </p:nvSpPr>
          <p:spPr>
            <a:xfrm>
              <a:off x="2202751" y="2082736"/>
              <a:ext cx="63341" cy="94678"/>
            </a:xfrm>
            <a:custGeom>
              <a:avLst/>
              <a:gdLst/>
              <a:ahLst/>
              <a:cxnLst/>
              <a:rect l="l" t="t" r="r" b="b"/>
              <a:pathLst>
                <a:path w="63341" h="94678" extrusionOk="0">
                  <a:moveTo>
                    <a:pt x="22765" y="17621"/>
                  </a:moveTo>
                  <a:lnTo>
                    <a:pt x="63341" y="17621"/>
                  </a:lnTo>
                  <a:lnTo>
                    <a:pt x="63341" y="0"/>
                  </a:lnTo>
                  <a:lnTo>
                    <a:pt x="22765" y="0"/>
                  </a:lnTo>
                  <a:lnTo>
                    <a:pt x="16288" y="0"/>
                  </a:lnTo>
                  <a:lnTo>
                    <a:pt x="0" y="0"/>
                  </a:lnTo>
                  <a:lnTo>
                    <a:pt x="0" y="94678"/>
                  </a:lnTo>
                  <a:lnTo>
                    <a:pt x="22765" y="94678"/>
                  </a:lnTo>
                  <a:lnTo>
                    <a:pt x="22765" y="56959"/>
                  </a:lnTo>
                  <a:lnTo>
                    <a:pt x="59627" y="56959"/>
                  </a:lnTo>
                  <a:lnTo>
                    <a:pt x="59627" y="39433"/>
                  </a:lnTo>
                  <a:lnTo>
                    <a:pt x="22765" y="39433"/>
                  </a:lnTo>
                  <a:lnTo>
                    <a:pt x="22765" y="176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3"/>
            <p:cNvSpPr/>
            <p:nvPr/>
          </p:nvSpPr>
          <p:spPr>
            <a:xfrm>
              <a:off x="2277046" y="2107025"/>
              <a:ext cx="21900" cy="7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2275712" y="2078259"/>
              <a:ext cx="24384" cy="21335"/>
            </a:xfrm>
            <a:custGeom>
              <a:avLst/>
              <a:gdLst/>
              <a:ahLst/>
              <a:cxnLst/>
              <a:rect l="l" t="t" r="r" b="b"/>
              <a:pathLst>
                <a:path w="24384" h="21335" extrusionOk="0">
                  <a:moveTo>
                    <a:pt x="12192" y="21336"/>
                  </a:moveTo>
                  <a:cubicBezTo>
                    <a:pt x="15812" y="21336"/>
                    <a:pt x="18669" y="20384"/>
                    <a:pt x="20955" y="18383"/>
                  </a:cubicBezTo>
                  <a:cubicBezTo>
                    <a:pt x="23241" y="16383"/>
                    <a:pt x="24384" y="13811"/>
                    <a:pt x="24384" y="10668"/>
                  </a:cubicBezTo>
                  <a:cubicBezTo>
                    <a:pt x="24384" y="7525"/>
                    <a:pt x="23241" y="4953"/>
                    <a:pt x="20955" y="2953"/>
                  </a:cubicBezTo>
                  <a:cubicBezTo>
                    <a:pt x="18669" y="953"/>
                    <a:pt x="15812" y="0"/>
                    <a:pt x="12192" y="0"/>
                  </a:cubicBezTo>
                  <a:cubicBezTo>
                    <a:pt x="8573" y="0"/>
                    <a:pt x="5620" y="953"/>
                    <a:pt x="3429" y="2953"/>
                  </a:cubicBezTo>
                  <a:cubicBezTo>
                    <a:pt x="1143" y="4953"/>
                    <a:pt x="0" y="7525"/>
                    <a:pt x="0" y="10668"/>
                  </a:cubicBezTo>
                  <a:cubicBezTo>
                    <a:pt x="0" y="13811"/>
                    <a:pt x="1143" y="16383"/>
                    <a:pt x="3429" y="18383"/>
                  </a:cubicBezTo>
                  <a:cubicBezTo>
                    <a:pt x="5715" y="20384"/>
                    <a:pt x="8573" y="21336"/>
                    <a:pt x="12192" y="213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2313241" y="2105882"/>
              <a:ext cx="63531" cy="71723"/>
            </a:xfrm>
            <a:custGeom>
              <a:avLst/>
              <a:gdLst/>
              <a:ahLst/>
              <a:cxnLst/>
              <a:rect l="l" t="t" r="r" b="b"/>
              <a:pathLst>
                <a:path w="63531" h="71723" extrusionOk="0">
                  <a:moveTo>
                    <a:pt x="63532" y="71533"/>
                  </a:moveTo>
                  <a:lnTo>
                    <a:pt x="63532" y="27242"/>
                  </a:lnTo>
                  <a:cubicBezTo>
                    <a:pt x="63532" y="22098"/>
                    <a:pt x="62960" y="17812"/>
                    <a:pt x="61913" y="14383"/>
                  </a:cubicBezTo>
                  <a:cubicBezTo>
                    <a:pt x="60865" y="10858"/>
                    <a:pt x="59341" y="8096"/>
                    <a:pt x="57340" y="6001"/>
                  </a:cubicBezTo>
                  <a:cubicBezTo>
                    <a:pt x="55340" y="3905"/>
                    <a:pt x="53054" y="2381"/>
                    <a:pt x="50292" y="1429"/>
                  </a:cubicBezTo>
                  <a:cubicBezTo>
                    <a:pt x="47625" y="476"/>
                    <a:pt x="44577" y="0"/>
                    <a:pt x="41338" y="0"/>
                  </a:cubicBezTo>
                  <a:cubicBezTo>
                    <a:pt x="37243" y="0"/>
                    <a:pt x="33528" y="762"/>
                    <a:pt x="30290" y="2286"/>
                  </a:cubicBezTo>
                  <a:cubicBezTo>
                    <a:pt x="26956" y="3810"/>
                    <a:pt x="24098" y="6096"/>
                    <a:pt x="21717" y="9049"/>
                  </a:cubicBezTo>
                  <a:cubicBezTo>
                    <a:pt x="21622" y="9239"/>
                    <a:pt x="21527" y="9430"/>
                    <a:pt x="21336" y="9620"/>
                  </a:cubicBezTo>
                  <a:lnTo>
                    <a:pt x="20574" y="1333"/>
                  </a:lnTo>
                  <a:lnTo>
                    <a:pt x="0" y="1333"/>
                  </a:lnTo>
                  <a:lnTo>
                    <a:pt x="0" y="71723"/>
                  </a:lnTo>
                  <a:lnTo>
                    <a:pt x="21908" y="71723"/>
                  </a:lnTo>
                  <a:lnTo>
                    <a:pt x="21908" y="22003"/>
                  </a:lnTo>
                  <a:cubicBezTo>
                    <a:pt x="21908" y="22003"/>
                    <a:pt x="21908" y="22003"/>
                    <a:pt x="21908" y="21907"/>
                  </a:cubicBezTo>
                  <a:cubicBezTo>
                    <a:pt x="22860" y="20383"/>
                    <a:pt x="24098" y="19145"/>
                    <a:pt x="25622" y="18288"/>
                  </a:cubicBezTo>
                  <a:cubicBezTo>
                    <a:pt x="27146" y="17431"/>
                    <a:pt x="29051" y="16954"/>
                    <a:pt x="31337" y="16954"/>
                  </a:cubicBezTo>
                  <a:cubicBezTo>
                    <a:pt x="33433" y="16954"/>
                    <a:pt x="35242" y="17240"/>
                    <a:pt x="36767" y="17812"/>
                  </a:cubicBezTo>
                  <a:cubicBezTo>
                    <a:pt x="38195" y="18383"/>
                    <a:pt x="39338" y="19431"/>
                    <a:pt x="40196" y="20860"/>
                  </a:cubicBezTo>
                  <a:cubicBezTo>
                    <a:pt x="40958" y="22384"/>
                    <a:pt x="41338" y="24479"/>
                    <a:pt x="41338" y="27337"/>
                  </a:cubicBezTo>
                  <a:lnTo>
                    <a:pt x="41338" y="71723"/>
                  </a:lnTo>
                  <a:lnTo>
                    <a:pt x="63341" y="71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3"/>
            <p:cNvSpPr/>
            <p:nvPr/>
          </p:nvSpPr>
          <p:spPr>
            <a:xfrm>
              <a:off x="2387155" y="2105787"/>
              <a:ext cx="64674" cy="72866"/>
            </a:xfrm>
            <a:custGeom>
              <a:avLst/>
              <a:gdLst/>
              <a:ahLst/>
              <a:cxnLst/>
              <a:rect l="l" t="t" r="r" b="b"/>
              <a:pathLst>
                <a:path w="64674" h="72866" extrusionOk="0">
                  <a:moveTo>
                    <a:pt x="61722" y="53816"/>
                  </a:moveTo>
                  <a:lnTo>
                    <a:pt x="61722" y="25051"/>
                  </a:lnTo>
                  <a:cubicBezTo>
                    <a:pt x="61722" y="19431"/>
                    <a:pt x="60484" y="14764"/>
                    <a:pt x="57912" y="11144"/>
                  </a:cubicBezTo>
                  <a:cubicBezTo>
                    <a:pt x="55340" y="7429"/>
                    <a:pt x="51911" y="4667"/>
                    <a:pt x="47434" y="2762"/>
                  </a:cubicBezTo>
                  <a:cubicBezTo>
                    <a:pt x="43053" y="857"/>
                    <a:pt x="38005" y="0"/>
                    <a:pt x="32480" y="0"/>
                  </a:cubicBezTo>
                  <a:cubicBezTo>
                    <a:pt x="27813" y="0"/>
                    <a:pt x="23527" y="571"/>
                    <a:pt x="19812" y="1714"/>
                  </a:cubicBezTo>
                  <a:cubicBezTo>
                    <a:pt x="16002" y="2857"/>
                    <a:pt x="12763" y="4477"/>
                    <a:pt x="10096" y="6572"/>
                  </a:cubicBezTo>
                  <a:cubicBezTo>
                    <a:pt x="7429" y="8668"/>
                    <a:pt x="5334" y="11049"/>
                    <a:pt x="3810" y="13906"/>
                  </a:cubicBezTo>
                  <a:cubicBezTo>
                    <a:pt x="2381" y="16669"/>
                    <a:pt x="1619" y="19717"/>
                    <a:pt x="1619" y="22955"/>
                  </a:cubicBezTo>
                  <a:lnTo>
                    <a:pt x="23527" y="22955"/>
                  </a:lnTo>
                  <a:cubicBezTo>
                    <a:pt x="23527" y="21241"/>
                    <a:pt x="23813" y="19812"/>
                    <a:pt x="24479" y="18669"/>
                  </a:cubicBezTo>
                  <a:cubicBezTo>
                    <a:pt x="25051" y="17526"/>
                    <a:pt x="26003" y="16669"/>
                    <a:pt x="27146" y="16097"/>
                  </a:cubicBezTo>
                  <a:cubicBezTo>
                    <a:pt x="28289" y="15526"/>
                    <a:pt x="29718" y="15240"/>
                    <a:pt x="31337" y="15240"/>
                  </a:cubicBezTo>
                  <a:cubicBezTo>
                    <a:pt x="33338" y="15240"/>
                    <a:pt x="34957" y="15621"/>
                    <a:pt x="36195" y="16478"/>
                  </a:cubicBezTo>
                  <a:cubicBezTo>
                    <a:pt x="37433" y="17240"/>
                    <a:pt x="38290" y="18383"/>
                    <a:pt x="38862" y="19812"/>
                  </a:cubicBezTo>
                  <a:cubicBezTo>
                    <a:pt x="39433" y="21241"/>
                    <a:pt x="39719" y="22955"/>
                    <a:pt x="39719" y="24955"/>
                  </a:cubicBezTo>
                  <a:lnTo>
                    <a:pt x="39719" y="28670"/>
                  </a:lnTo>
                  <a:lnTo>
                    <a:pt x="32956" y="28670"/>
                  </a:lnTo>
                  <a:cubicBezTo>
                    <a:pt x="27337" y="28670"/>
                    <a:pt x="22384" y="29146"/>
                    <a:pt x="18288" y="30194"/>
                  </a:cubicBezTo>
                  <a:cubicBezTo>
                    <a:pt x="14097" y="31242"/>
                    <a:pt x="10668" y="32766"/>
                    <a:pt x="8001" y="34766"/>
                  </a:cubicBezTo>
                  <a:cubicBezTo>
                    <a:pt x="5334" y="36766"/>
                    <a:pt x="3334" y="39148"/>
                    <a:pt x="2000" y="42005"/>
                  </a:cubicBezTo>
                  <a:cubicBezTo>
                    <a:pt x="667" y="44863"/>
                    <a:pt x="0" y="48101"/>
                    <a:pt x="0" y="51721"/>
                  </a:cubicBezTo>
                  <a:cubicBezTo>
                    <a:pt x="0" y="55912"/>
                    <a:pt x="1048" y="59531"/>
                    <a:pt x="3238" y="62770"/>
                  </a:cubicBezTo>
                  <a:cubicBezTo>
                    <a:pt x="5429" y="65913"/>
                    <a:pt x="8287" y="68389"/>
                    <a:pt x="11906" y="70199"/>
                  </a:cubicBezTo>
                  <a:cubicBezTo>
                    <a:pt x="15526" y="72009"/>
                    <a:pt x="19526" y="72866"/>
                    <a:pt x="23813" y="72866"/>
                  </a:cubicBezTo>
                  <a:cubicBezTo>
                    <a:pt x="27146" y="72866"/>
                    <a:pt x="30004" y="72390"/>
                    <a:pt x="32290" y="71438"/>
                  </a:cubicBezTo>
                  <a:cubicBezTo>
                    <a:pt x="34671" y="70485"/>
                    <a:pt x="36576" y="69247"/>
                    <a:pt x="38195" y="67818"/>
                  </a:cubicBezTo>
                  <a:cubicBezTo>
                    <a:pt x="39148" y="66961"/>
                    <a:pt x="39815" y="65913"/>
                    <a:pt x="40672" y="64865"/>
                  </a:cubicBezTo>
                  <a:cubicBezTo>
                    <a:pt x="41148" y="67437"/>
                    <a:pt x="41815" y="69723"/>
                    <a:pt x="42672" y="71533"/>
                  </a:cubicBezTo>
                  <a:lnTo>
                    <a:pt x="64675" y="71533"/>
                  </a:lnTo>
                  <a:lnTo>
                    <a:pt x="64675" y="70390"/>
                  </a:lnTo>
                  <a:cubicBezTo>
                    <a:pt x="63722" y="68580"/>
                    <a:pt x="62960" y="66580"/>
                    <a:pt x="62484" y="64198"/>
                  </a:cubicBezTo>
                  <a:cubicBezTo>
                    <a:pt x="62008" y="61817"/>
                    <a:pt x="61722" y="58388"/>
                    <a:pt x="61722" y="53721"/>
                  </a:cubicBezTo>
                  <a:close/>
                  <a:moveTo>
                    <a:pt x="35242" y="55912"/>
                  </a:moveTo>
                  <a:cubicBezTo>
                    <a:pt x="33528" y="56864"/>
                    <a:pt x="31432" y="57340"/>
                    <a:pt x="29051" y="57340"/>
                  </a:cubicBezTo>
                  <a:cubicBezTo>
                    <a:pt x="27718" y="57340"/>
                    <a:pt x="26479" y="57055"/>
                    <a:pt x="25432" y="56483"/>
                  </a:cubicBezTo>
                  <a:cubicBezTo>
                    <a:pt x="24384" y="55912"/>
                    <a:pt x="23527" y="55150"/>
                    <a:pt x="22860" y="54102"/>
                  </a:cubicBezTo>
                  <a:cubicBezTo>
                    <a:pt x="22193" y="53054"/>
                    <a:pt x="21907" y="51911"/>
                    <a:pt x="21907" y="50578"/>
                  </a:cubicBezTo>
                  <a:cubicBezTo>
                    <a:pt x="21907" y="49244"/>
                    <a:pt x="22098" y="47911"/>
                    <a:pt x="22479" y="46768"/>
                  </a:cubicBezTo>
                  <a:cubicBezTo>
                    <a:pt x="22860" y="45625"/>
                    <a:pt x="23431" y="44482"/>
                    <a:pt x="24289" y="43434"/>
                  </a:cubicBezTo>
                  <a:cubicBezTo>
                    <a:pt x="25146" y="42481"/>
                    <a:pt x="26289" y="41719"/>
                    <a:pt x="27718" y="41148"/>
                  </a:cubicBezTo>
                  <a:cubicBezTo>
                    <a:pt x="29146" y="40576"/>
                    <a:pt x="30861" y="40291"/>
                    <a:pt x="32861" y="40291"/>
                  </a:cubicBezTo>
                  <a:lnTo>
                    <a:pt x="39719" y="40291"/>
                  </a:lnTo>
                  <a:lnTo>
                    <a:pt x="39719" y="51435"/>
                  </a:lnTo>
                  <a:cubicBezTo>
                    <a:pt x="39719" y="51435"/>
                    <a:pt x="39433" y="52102"/>
                    <a:pt x="39243" y="52388"/>
                  </a:cubicBezTo>
                  <a:cubicBezTo>
                    <a:pt x="38290" y="53721"/>
                    <a:pt x="37052" y="54864"/>
                    <a:pt x="35338" y="558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3"/>
            <p:cNvSpPr/>
            <p:nvPr/>
          </p:nvSpPr>
          <p:spPr>
            <a:xfrm>
              <a:off x="2461926" y="2105787"/>
              <a:ext cx="63341" cy="71723"/>
            </a:xfrm>
            <a:custGeom>
              <a:avLst/>
              <a:gdLst/>
              <a:ahLst/>
              <a:cxnLst/>
              <a:rect l="l" t="t" r="r" b="b"/>
              <a:pathLst>
                <a:path w="63341" h="71723" extrusionOk="0">
                  <a:moveTo>
                    <a:pt x="57340" y="6001"/>
                  </a:moveTo>
                  <a:cubicBezTo>
                    <a:pt x="55340" y="3905"/>
                    <a:pt x="53054" y="2381"/>
                    <a:pt x="50292" y="1429"/>
                  </a:cubicBezTo>
                  <a:cubicBezTo>
                    <a:pt x="47625" y="476"/>
                    <a:pt x="44577" y="0"/>
                    <a:pt x="41338" y="0"/>
                  </a:cubicBezTo>
                  <a:cubicBezTo>
                    <a:pt x="37243" y="0"/>
                    <a:pt x="33528" y="762"/>
                    <a:pt x="30290" y="2286"/>
                  </a:cubicBezTo>
                  <a:cubicBezTo>
                    <a:pt x="26956" y="3810"/>
                    <a:pt x="24098" y="6096"/>
                    <a:pt x="21717" y="9049"/>
                  </a:cubicBezTo>
                  <a:cubicBezTo>
                    <a:pt x="21622" y="9239"/>
                    <a:pt x="21527" y="9430"/>
                    <a:pt x="21336" y="9620"/>
                  </a:cubicBezTo>
                  <a:lnTo>
                    <a:pt x="20574" y="1333"/>
                  </a:lnTo>
                  <a:lnTo>
                    <a:pt x="0" y="1333"/>
                  </a:lnTo>
                  <a:lnTo>
                    <a:pt x="0" y="71723"/>
                  </a:lnTo>
                  <a:lnTo>
                    <a:pt x="21907" y="71723"/>
                  </a:lnTo>
                  <a:lnTo>
                    <a:pt x="21907" y="22003"/>
                  </a:lnTo>
                  <a:cubicBezTo>
                    <a:pt x="21907" y="22003"/>
                    <a:pt x="21907" y="22003"/>
                    <a:pt x="21907" y="21907"/>
                  </a:cubicBezTo>
                  <a:cubicBezTo>
                    <a:pt x="22860" y="20383"/>
                    <a:pt x="24098" y="19145"/>
                    <a:pt x="25622" y="18288"/>
                  </a:cubicBezTo>
                  <a:cubicBezTo>
                    <a:pt x="27146" y="17431"/>
                    <a:pt x="29051" y="16954"/>
                    <a:pt x="31337" y="16954"/>
                  </a:cubicBezTo>
                  <a:cubicBezTo>
                    <a:pt x="33433" y="16954"/>
                    <a:pt x="35242" y="17240"/>
                    <a:pt x="36767" y="17812"/>
                  </a:cubicBezTo>
                  <a:cubicBezTo>
                    <a:pt x="38195" y="18383"/>
                    <a:pt x="39338" y="19431"/>
                    <a:pt x="40196" y="20860"/>
                  </a:cubicBezTo>
                  <a:cubicBezTo>
                    <a:pt x="40957" y="22384"/>
                    <a:pt x="41338" y="24479"/>
                    <a:pt x="41338" y="27337"/>
                  </a:cubicBezTo>
                  <a:lnTo>
                    <a:pt x="41338" y="71723"/>
                  </a:lnTo>
                  <a:lnTo>
                    <a:pt x="63341" y="71723"/>
                  </a:lnTo>
                  <a:lnTo>
                    <a:pt x="63341" y="27432"/>
                  </a:lnTo>
                  <a:cubicBezTo>
                    <a:pt x="63341" y="22288"/>
                    <a:pt x="62770" y="18002"/>
                    <a:pt x="61722" y="14573"/>
                  </a:cubicBezTo>
                  <a:cubicBezTo>
                    <a:pt x="60674" y="11049"/>
                    <a:pt x="59150" y="8287"/>
                    <a:pt x="57150" y="61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2535935" y="2105787"/>
              <a:ext cx="62769" cy="102107"/>
            </a:xfrm>
            <a:custGeom>
              <a:avLst/>
              <a:gdLst/>
              <a:ahLst/>
              <a:cxnLst/>
              <a:rect l="l" t="t" r="r" b="b"/>
              <a:pathLst>
                <a:path w="62769" h="102107" extrusionOk="0">
                  <a:moveTo>
                    <a:pt x="22479" y="28480"/>
                  </a:moveTo>
                  <a:cubicBezTo>
                    <a:pt x="22670" y="26194"/>
                    <a:pt x="23146" y="24193"/>
                    <a:pt x="23908" y="22479"/>
                  </a:cubicBezTo>
                  <a:cubicBezTo>
                    <a:pt x="24670" y="20764"/>
                    <a:pt x="25718" y="19336"/>
                    <a:pt x="27051" y="18383"/>
                  </a:cubicBezTo>
                  <a:cubicBezTo>
                    <a:pt x="28385" y="17431"/>
                    <a:pt x="30290" y="16859"/>
                    <a:pt x="32480" y="16859"/>
                  </a:cubicBezTo>
                  <a:cubicBezTo>
                    <a:pt x="34671" y="16859"/>
                    <a:pt x="36576" y="17335"/>
                    <a:pt x="38005" y="18383"/>
                  </a:cubicBezTo>
                  <a:cubicBezTo>
                    <a:pt x="39433" y="19431"/>
                    <a:pt x="40577" y="20764"/>
                    <a:pt x="41243" y="22479"/>
                  </a:cubicBezTo>
                  <a:cubicBezTo>
                    <a:pt x="41910" y="24193"/>
                    <a:pt x="42291" y="26098"/>
                    <a:pt x="42196" y="28194"/>
                  </a:cubicBezTo>
                  <a:lnTo>
                    <a:pt x="62770" y="28194"/>
                  </a:lnTo>
                  <a:cubicBezTo>
                    <a:pt x="62770" y="22193"/>
                    <a:pt x="61531" y="17145"/>
                    <a:pt x="58960" y="12954"/>
                  </a:cubicBezTo>
                  <a:cubicBezTo>
                    <a:pt x="56388" y="8763"/>
                    <a:pt x="52864" y="5524"/>
                    <a:pt x="48387" y="3334"/>
                  </a:cubicBezTo>
                  <a:cubicBezTo>
                    <a:pt x="43910" y="1143"/>
                    <a:pt x="38767" y="0"/>
                    <a:pt x="32861" y="0"/>
                  </a:cubicBezTo>
                  <a:cubicBezTo>
                    <a:pt x="27432" y="0"/>
                    <a:pt x="22670" y="857"/>
                    <a:pt x="18479" y="2667"/>
                  </a:cubicBezTo>
                  <a:cubicBezTo>
                    <a:pt x="14383" y="4477"/>
                    <a:pt x="10954" y="6953"/>
                    <a:pt x="8192" y="10192"/>
                  </a:cubicBezTo>
                  <a:cubicBezTo>
                    <a:pt x="5429" y="13430"/>
                    <a:pt x="3429" y="17240"/>
                    <a:pt x="2000" y="21526"/>
                  </a:cubicBezTo>
                  <a:cubicBezTo>
                    <a:pt x="667" y="25908"/>
                    <a:pt x="0" y="30575"/>
                    <a:pt x="0" y="35623"/>
                  </a:cubicBezTo>
                  <a:lnTo>
                    <a:pt x="0" y="37147"/>
                  </a:lnTo>
                  <a:cubicBezTo>
                    <a:pt x="0" y="42196"/>
                    <a:pt x="667" y="46958"/>
                    <a:pt x="2000" y="51244"/>
                  </a:cubicBezTo>
                  <a:cubicBezTo>
                    <a:pt x="3334" y="55626"/>
                    <a:pt x="5429" y="59341"/>
                    <a:pt x="8192" y="62579"/>
                  </a:cubicBezTo>
                  <a:cubicBezTo>
                    <a:pt x="10954" y="65818"/>
                    <a:pt x="14383" y="68294"/>
                    <a:pt x="18479" y="70104"/>
                  </a:cubicBezTo>
                  <a:cubicBezTo>
                    <a:pt x="20479" y="70961"/>
                    <a:pt x="22574" y="71628"/>
                    <a:pt x="24956" y="72009"/>
                  </a:cubicBezTo>
                  <a:lnTo>
                    <a:pt x="23146" y="80296"/>
                  </a:lnTo>
                  <a:cubicBezTo>
                    <a:pt x="25241" y="80391"/>
                    <a:pt x="26956" y="80677"/>
                    <a:pt x="28194" y="80963"/>
                  </a:cubicBezTo>
                  <a:cubicBezTo>
                    <a:pt x="29527" y="81248"/>
                    <a:pt x="30480" y="81724"/>
                    <a:pt x="31052" y="82391"/>
                  </a:cubicBezTo>
                  <a:cubicBezTo>
                    <a:pt x="31623" y="83058"/>
                    <a:pt x="31909" y="83915"/>
                    <a:pt x="31909" y="85058"/>
                  </a:cubicBezTo>
                  <a:cubicBezTo>
                    <a:pt x="31909" y="86201"/>
                    <a:pt x="31623" y="87154"/>
                    <a:pt x="31147" y="87916"/>
                  </a:cubicBezTo>
                  <a:cubicBezTo>
                    <a:pt x="30671" y="88678"/>
                    <a:pt x="30004" y="89154"/>
                    <a:pt x="29147" y="89535"/>
                  </a:cubicBezTo>
                  <a:cubicBezTo>
                    <a:pt x="28289" y="89916"/>
                    <a:pt x="27242" y="90011"/>
                    <a:pt x="26194" y="90011"/>
                  </a:cubicBezTo>
                  <a:lnTo>
                    <a:pt x="26670" y="102108"/>
                  </a:lnTo>
                  <a:cubicBezTo>
                    <a:pt x="30671" y="102108"/>
                    <a:pt x="34195" y="101727"/>
                    <a:pt x="37243" y="100965"/>
                  </a:cubicBezTo>
                  <a:cubicBezTo>
                    <a:pt x="40291" y="100203"/>
                    <a:pt x="42767" y="99155"/>
                    <a:pt x="44863" y="97726"/>
                  </a:cubicBezTo>
                  <a:cubicBezTo>
                    <a:pt x="46863" y="96298"/>
                    <a:pt x="48482" y="94583"/>
                    <a:pt x="49435" y="92583"/>
                  </a:cubicBezTo>
                  <a:cubicBezTo>
                    <a:pt x="50483" y="90583"/>
                    <a:pt x="50959" y="88392"/>
                    <a:pt x="50959" y="86011"/>
                  </a:cubicBezTo>
                  <a:cubicBezTo>
                    <a:pt x="50959" y="82296"/>
                    <a:pt x="49911" y="79629"/>
                    <a:pt x="47911" y="77914"/>
                  </a:cubicBezTo>
                  <a:cubicBezTo>
                    <a:pt x="45910" y="76295"/>
                    <a:pt x="43625" y="75152"/>
                    <a:pt x="41243" y="74771"/>
                  </a:cubicBezTo>
                  <a:lnTo>
                    <a:pt x="41815" y="71628"/>
                  </a:lnTo>
                  <a:cubicBezTo>
                    <a:pt x="44006" y="71056"/>
                    <a:pt x="46196" y="70390"/>
                    <a:pt x="48197" y="69437"/>
                  </a:cubicBezTo>
                  <a:cubicBezTo>
                    <a:pt x="52673" y="67246"/>
                    <a:pt x="56198" y="64198"/>
                    <a:pt x="58865" y="60198"/>
                  </a:cubicBezTo>
                  <a:cubicBezTo>
                    <a:pt x="61531" y="56197"/>
                    <a:pt x="62770" y="51625"/>
                    <a:pt x="62770" y="46291"/>
                  </a:cubicBezTo>
                  <a:lnTo>
                    <a:pt x="42196" y="46291"/>
                  </a:lnTo>
                  <a:cubicBezTo>
                    <a:pt x="42196" y="48292"/>
                    <a:pt x="41910" y="50006"/>
                    <a:pt x="41148" y="51435"/>
                  </a:cubicBezTo>
                  <a:cubicBezTo>
                    <a:pt x="40386" y="52864"/>
                    <a:pt x="39243" y="53912"/>
                    <a:pt x="37814" y="54673"/>
                  </a:cubicBezTo>
                  <a:cubicBezTo>
                    <a:pt x="36385" y="55435"/>
                    <a:pt x="34576" y="55816"/>
                    <a:pt x="32576" y="55816"/>
                  </a:cubicBezTo>
                  <a:cubicBezTo>
                    <a:pt x="30290" y="55816"/>
                    <a:pt x="28385" y="55340"/>
                    <a:pt x="27051" y="54388"/>
                  </a:cubicBezTo>
                  <a:cubicBezTo>
                    <a:pt x="25622" y="53435"/>
                    <a:pt x="24575" y="52102"/>
                    <a:pt x="23908" y="50387"/>
                  </a:cubicBezTo>
                  <a:cubicBezTo>
                    <a:pt x="23241" y="48673"/>
                    <a:pt x="22670" y="46672"/>
                    <a:pt x="22479" y="44387"/>
                  </a:cubicBezTo>
                  <a:cubicBezTo>
                    <a:pt x="22289" y="42100"/>
                    <a:pt x="22098" y="39719"/>
                    <a:pt x="22098" y="37052"/>
                  </a:cubicBezTo>
                  <a:lnTo>
                    <a:pt x="22098" y="35528"/>
                  </a:lnTo>
                  <a:cubicBezTo>
                    <a:pt x="22098" y="32956"/>
                    <a:pt x="22193" y="30575"/>
                    <a:pt x="22479" y="282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2606325" y="2105787"/>
              <a:ext cx="64674" cy="72866"/>
            </a:xfrm>
            <a:custGeom>
              <a:avLst/>
              <a:gdLst/>
              <a:ahLst/>
              <a:cxnLst/>
              <a:rect l="l" t="t" r="r" b="b"/>
              <a:pathLst>
                <a:path w="64674" h="72866" extrusionOk="0">
                  <a:moveTo>
                    <a:pt x="61722" y="53816"/>
                  </a:moveTo>
                  <a:lnTo>
                    <a:pt x="61722" y="25051"/>
                  </a:lnTo>
                  <a:cubicBezTo>
                    <a:pt x="61722" y="19431"/>
                    <a:pt x="60484" y="14764"/>
                    <a:pt x="57912" y="11144"/>
                  </a:cubicBezTo>
                  <a:cubicBezTo>
                    <a:pt x="55340" y="7429"/>
                    <a:pt x="51911" y="4667"/>
                    <a:pt x="47435" y="2762"/>
                  </a:cubicBezTo>
                  <a:cubicBezTo>
                    <a:pt x="43053" y="857"/>
                    <a:pt x="38005" y="0"/>
                    <a:pt x="32480" y="0"/>
                  </a:cubicBezTo>
                  <a:cubicBezTo>
                    <a:pt x="27813" y="0"/>
                    <a:pt x="23527" y="571"/>
                    <a:pt x="19812" y="1714"/>
                  </a:cubicBezTo>
                  <a:cubicBezTo>
                    <a:pt x="16002" y="2857"/>
                    <a:pt x="12764" y="4477"/>
                    <a:pt x="10097" y="6572"/>
                  </a:cubicBezTo>
                  <a:cubicBezTo>
                    <a:pt x="7430" y="8668"/>
                    <a:pt x="5334" y="11049"/>
                    <a:pt x="3810" y="13906"/>
                  </a:cubicBezTo>
                  <a:cubicBezTo>
                    <a:pt x="2381" y="16669"/>
                    <a:pt x="1619" y="19717"/>
                    <a:pt x="1619" y="22955"/>
                  </a:cubicBezTo>
                  <a:lnTo>
                    <a:pt x="23527" y="22955"/>
                  </a:lnTo>
                  <a:cubicBezTo>
                    <a:pt x="23527" y="21241"/>
                    <a:pt x="23813" y="19812"/>
                    <a:pt x="24479" y="18669"/>
                  </a:cubicBezTo>
                  <a:cubicBezTo>
                    <a:pt x="25051" y="17526"/>
                    <a:pt x="26003" y="16669"/>
                    <a:pt x="27146" y="16097"/>
                  </a:cubicBezTo>
                  <a:cubicBezTo>
                    <a:pt x="28289" y="15526"/>
                    <a:pt x="29718" y="15240"/>
                    <a:pt x="31337" y="15240"/>
                  </a:cubicBezTo>
                  <a:cubicBezTo>
                    <a:pt x="33338" y="15240"/>
                    <a:pt x="34957" y="15621"/>
                    <a:pt x="36195" y="16478"/>
                  </a:cubicBezTo>
                  <a:cubicBezTo>
                    <a:pt x="37433" y="17240"/>
                    <a:pt x="38291" y="18383"/>
                    <a:pt x="38862" y="19812"/>
                  </a:cubicBezTo>
                  <a:cubicBezTo>
                    <a:pt x="39433" y="21241"/>
                    <a:pt x="39719" y="22955"/>
                    <a:pt x="39719" y="24955"/>
                  </a:cubicBezTo>
                  <a:lnTo>
                    <a:pt x="39719" y="28670"/>
                  </a:lnTo>
                  <a:lnTo>
                    <a:pt x="32956" y="28670"/>
                  </a:lnTo>
                  <a:cubicBezTo>
                    <a:pt x="27337" y="28670"/>
                    <a:pt x="22384" y="29146"/>
                    <a:pt x="18288" y="30194"/>
                  </a:cubicBezTo>
                  <a:cubicBezTo>
                    <a:pt x="14097" y="31242"/>
                    <a:pt x="10668" y="32766"/>
                    <a:pt x="8001" y="34766"/>
                  </a:cubicBezTo>
                  <a:cubicBezTo>
                    <a:pt x="5334" y="36766"/>
                    <a:pt x="3334" y="39148"/>
                    <a:pt x="2000" y="42005"/>
                  </a:cubicBezTo>
                  <a:cubicBezTo>
                    <a:pt x="667" y="44863"/>
                    <a:pt x="0" y="48101"/>
                    <a:pt x="0" y="51721"/>
                  </a:cubicBezTo>
                  <a:cubicBezTo>
                    <a:pt x="0" y="55912"/>
                    <a:pt x="1048" y="59531"/>
                    <a:pt x="3239" y="62770"/>
                  </a:cubicBezTo>
                  <a:cubicBezTo>
                    <a:pt x="5429" y="65913"/>
                    <a:pt x="8287" y="68389"/>
                    <a:pt x="11906" y="70199"/>
                  </a:cubicBezTo>
                  <a:cubicBezTo>
                    <a:pt x="15526" y="72009"/>
                    <a:pt x="19526" y="72866"/>
                    <a:pt x="23813" y="72866"/>
                  </a:cubicBezTo>
                  <a:cubicBezTo>
                    <a:pt x="27146" y="72866"/>
                    <a:pt x="30004" y="72390"/>
                    <a:pt x="32290" y="71438"/>
                  </a:cubicBezTo>
                  <a:cubicBezTo>
                    <a:pt x="34671" y="70485"/>
                    <a:pt x="36576" y="69247"/>
                    <a:pt x="38195" y="67818"/>
                  </a:cubicBezTo>
                  <a:cubicBezTo>
                    <a:pt x="39148" y="66961"/>
                    <a:pt x="39815" y="65913"/>
                    <a:pt x="40672" y="64865"/>
                  </a:cubicBezTo>
                  <a:cubicBezTo>
                    <a:pt x="41148" y="67437"/>
                    <a:pt x="41815" y="69723"/>
                    <a:pt x="42672" y="71533"/>
                  </a:cubicBezTo>
                  <a:lnTo>
                    <a:pt x="64675" y="71533"/>
                  </a:lnTo>
                  <a:lnTo>
                    <a:pt x="64675" y="70390"/>
                  </a:lnTo>
                  <a:cubicBezTo>
                    <a:pt x="63722" y="68580"/>
                    <a:pt x="62960" y="66580"/>
                    <a:pt x="62484" y="64198"/>
                  </a:cubicBezTo>
                  <a:cubicBezTo>
                    <a:pt x="62008" y="61817"/>
                    <a:pt x="61722" y="58388"/>
                    <a:pt x="61722" y="53721"/>
                  </a:cubicBezTo>
                  <a:close/>
                  <a:moveTo>
                    <a:pt x="35243" y="55912"/>
                  </a:moveTo>
                  <a:cubicBezTo>
                    <a:pt x="33528" y="56864"/>
                    <a:pt x="31433" y="57340"/>
                    <a:pt x="29051" y="57340"/>
                  </a:cubicBezTo>
                  <a:cubicBezTo>
                    <a:pt x="27718" y="57340"/>
                    <a:pt x="26480" y="57055"/>
                    <a:pt x="25432" y="56483"/>
                  </a:cubicBezTo>
                  <a:cubicBezTo>
                    <a:pt x="24384" y="55912"/>
                    <a:pt x="23527" y="55150"/>
                    <a:pt x="22860" y="54102"/>
                  </a:cubicBezTo>
                  <a:cubicBezTo>
                    <a:pt x="22193" y="53054"/>
                    <a:pt x="21908" y="51911"/>
                    <a:pt x="21908" y="50578"/>
                  </a:cubicBezTo>
                  <a:cubicBezTo>
                    <a:pt x="21908" y="49244"/>
                    <a:pt x="22098" y="47911"/>
                    <a:pt x="22479" y="46768"/>
                  </a:cubicBezTo>
                  <a:cubicBezTo>
                    <a:pt x="22860" y="45625"/>
                    <a:pt x="23431" y="44482"/>
                    <a:pt x="24289" y="43434"/>
                  </a:cubicBezTo>
                  <a:cubicBezTo>
                    <a:pt x="25146" y="42481"/>
                    <a:pt x="26289" y="41719"/>
                    <a:pt x="27718" y="41148"/>
                  </a:cubicBezTo>
                  <a:cubicBezTo>
                    <a:pt x="29147" y="40576"/>
                    <a:pt x="30861" y="40291"/>
                    <a:pt x="32861" y="40291"/>
                  </a:cubicBezTo>
                  <a:lnTo>
                    <a:pt x="39719" y="40291"/>
                  </a:lnTo>
                  <a:lnTo>
                    <a:pt x="39719" y="51435"/>
                  </a:lnTo>
                  <a:cubicBezTo>
                    <a:pt x="39719" y="51435"/>
                    <a:pt x="39433" y="52102"/>
                    <a:pt x="39243" y="52388"/>
                  </a:cubicBezTo>
                  <a:cubicBezTo>
                    <a:pt x="38291" y="53721"/>
                    <a:pt x="37052" y="54864"/>
                    <a:pt x="35338" y="558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3"/>
            <p:cNvSpPr/>
            <p:nvPr/>
          </p:nvSpPr>
          <p:spPr>
            <a:xfrm>
              <a:off x="2677763" y="2105787"/>
              <a:ext cx="61817" cy="72961"/>
            </a:xfrm>
            <a:custGeom>
              <a:avLst/>
              <a:gdLst/>
              <a:ahLst/>
              <a:cxnLst/>
              <a:rect l="l" t="t" r="r" b="b"/>
              <a:pathLst>
                <a:path w="61817" h="72961" extrusionOk="0">
                  <a:moveTo>
                    <a:pt x="26860" y="15240"/>
                  </a:moveTo>
                  <a:cubicBezTo>
                    <a:pt x="28099" y="14668"/>
                    <a:pt x="29432" y="14383"/>
                    <a:pt x="30956" y="14383"/>
                  </a:cubicBezTo>
                  <a:cubicBezTo>
                    <a:pt x="33147" y="14383"/>
                    <a:pt x="34862" y="14668"/>
                    <a:pt x="36195" y="15430"/>
                  </a:cubicBezTo>
                  <a:cubicBezTo>
                    <a:pt x="37529" y="16097"/>
                    <a:pt x="38481" y="17050"/>
                    <a:pt x="39053" y="18288"/>
                  </a:cubicBezTo>
                  <a:cubicBezTo>
                    <a:pt x="39624" y="19526"/>
                    <a:pt x="39910" y="21050"/>
                    <a:pt x="39910" y="22860"/>
                  </a:cubicBezTo>
                  <a:lnTo>
                    <a:pt x="61817" y="22860"/>
                  </a:lnTo>
                  <a:cubicBezTo>
                    <a:pt x="61817" y="18383"/>
                    <a:pt x="60579" y="14383"/>
                    <a:pt x="58103" y="10954"/>
                  </a:cubicBezTo>
                  <a:cubicBezTo>
                    <a:pt x="55626" y="7525"/>
                    <a:pt x="52102" y="4858"/>
                    <a:pt x="47435" y="2857"/>
                  </a:cubicBezTo>
                  <a:cubicBezTo>
                    <a:pt x="42863" y="952"/>
                    <a:pt x="37338" y="0"/>
                    <a:pt x="31052" y="0"/>
                  </a:cubicBezTo>
                  <a:cubicBezTo>
                    <a:pt x="26480" y="0"/>
                    <a:pt x="22384" y="571"/>
                    <a:pt x="18764" y="1810"/>
                  </a:cubicBezTo>
                  <a:cubicBezTo>
                    <a:pt x="15145" y="3048"/>
                    <a:pt x="12097" y="4667"/>
                    <a:pt x="9620" y="6667"/>
                  </a:cubicBezTo>
                  <a:cubicBezTo>
                    <a:pt x="7144" y="8763"/>
                    <a:pt x="5239" y="11049"/>
                    <a:pt x="4001" y="13716"/>
                  </a:cubicBezTo>
                  <a:cubicBezTo>
                    <a:pt x="2762" y="16383"/>
                    <a:pt x="2096" y="19240"/>
                    <a:pt x="2096" y="22193"/>
                  </a:cubicBezTo>
                  <a:cubicBezTo>
                    <a:pt x="2096" y="25146"/>
                    <a:pt x="2762" y="28003"/>
                    <a:pt x="4001" y="30385"/>
                  </a:cubicBezTo>
                  <a:cubicBezTo>
                    <a:pt x="5239" y="32766"/>
                    <a:pt x="7049" y="34862"/>
                    <a:pt x="9335" y="36576"/>
                  </a:cubicBezTo>
                  <a:cubicBezTo>
                    <a:pt x="11621" y="38290"/>
                    <a:pt x="14192" y="39814"/>
                    <a:pt x="17240" y="40957"/>
                  </a:cubicBezTo>
                  <a:cubicBezTo>
                    <a:pt x="20288" y="42196"/>
                    <a:pt x="23431" y="43148"/>
                    <a:pt x="26860" y="43910"/>
                  </a:cubicBezTo>
                  <a:cubicBezTo>
                    <a:pt x="30480" y="44672"/>
                    <a:pt x="33242" y="45434"/>
                    <a:pt x="35243" y="46196"/>
                  </a:cubicBezTo>
                  <a:cubicBezTo>
                    <a:pt x="37243" y="46958"/>
                    <a:pt x="38672" y="47815"/>
                    <a:pt x="39433" y="48673"/>
                  </a:cubicBezTo>
                  <a:cubicBezTo>
                    <a:pt x="40196" y="49530"/>
                    <a:pt x="40672" y="50578"/>
                    <a:pt x="40672" y="51816"/>
                  </a:cubicBezTo>
                  <a:cubicBezTo>
                    <a:pt x="40672" y="53149"/>
                    <a:pt x="40291" y="54292"/>
                    <a:pt x="39624" y="55245"/>
                  </a:cubicBezTo>
                  <a:cubicBezTo>
                    <a:pt x="38957" y="56197"/>
                    <a:pt x="37910" y="56959"/>
                    <a:pt x="36576" y="57531"/>
                  </a:cubicBezTo>
                  <a:cubicBezTo>
                    <a:pt x="35243" y="58102"/>
                    <a:pt x="33623" y="58388"/>
                    <a:pt x="31623" y="58388"/>
                  </a:cubicBezTo>
                  <a:cubicBezTo>
                    <a:pt x="29432" y="58388"/>
                    <a:pt x="27527" y="58102"/>
                    <a:pt x="25908" y="57436"/>
                  </a:cubicBezTo>
                  <a:cubicBezTo>
                    <a:pt x="24289" y="56769"/>
                    <a:pt x="22955" y="55721"/>
                    <a:pt x="22003" y="54388"/>
                  </a:cubicBezTo>
                  <a:cubicBezTo>
                    <a:pt x="21050" y="52959"/>
                    <a:pt x="20479" y="51244"/>
                    <a:pt x="20383" y="49054"/>
                  </a:cubicBezTo>
                  <a:lnTo>
                    <a:pt x="0" y="49054"/>
                  </a:lnTo>
                  <a:cubicBezTo>
                    <a:pt x="0" y="52864"/>
                    <a:pt x="1143" y="56578"/>
                    <a:pt x="3524" y="60198"/>
                  </a:cubicBezTo>
                  <a:cubicBezTo>
                    <a:pt x="5906" y="63913"/>
                    <a:pt x="9430" y="66865"/>
                    <a:pt x="14002" y="69342"/>
                  </a:cubicBezTo>
                  <a:cubicBezTo>
                    <a:pt x="18669" y="71723"/>
                    <a:pt x="24289" y="72962"/>
                    <a:pt x="31052" y="72962"/>
                  </a:cubicBezTo>
                  <a:cubicBezTo>
                    <a:pt x="35814" y="72962"/>
                    <a:pt x="40005" y="72390"/>
                    <a:pt x="43815" y="71342"/>
                  </a:cubicBezTo>
                  <a:cubicBezTo>
                    <a:pt x="47625" y="70294"/>
                    <a:pt x="50768" y="68770"/>
                    <a:pt x="53531" y="66770"/>
                  </a:cubicBezTo>
                  <a:cubicBezTo>
                    <a:pt x="56198" y="64770"/>
                    <a:pt x="58293" y="62484"/>
                    <a:pt x="59722" y="59912"/>
                  </a:cubicBezTo>
                  <a:cubicBezTo>
                    <a:pt x="61151" y="57245"/>
                    <a:pt x="61817" y="54388"/>
                    <a:pt x="61817" y="51340"/>
                  </a:cubicBezTo>
                  <a:cubicBezTo>
                    <a:pt x="61817" y="46387"/>
                    <a:pt x="60484" y="42386"/>
                    <a:pt x="57912" y="39433"/>
                  </a:cubicBezTo>
                  <a:cubicBezTo>
                    <a:pt x="55340" y="36481"/>
                    <a:pt x="52006" y="34195"/>
                    <a:pt x="47911" y="32575"/>
                  </a:cubicBezTo>
                  <a:cubicBezTo>
                    <a:pt x="43815" y="30956"/>
                    <a:pt x="39338" y="29718"/>
                    <a:pt x="34671" y="28861"/>
                  </a:cubicBezTo>
                  <a:cubicBezTo>
                    <a:pt x="32576" y="28480"/>
                    <a:pt x="30766" y="28003"/>
                    <a:pt x="29337" y="27527"/>
                  </a:cubicBezTo>
                  <a:cubicBezTo>
                    <a:pt x="27908" y="27051"/>
                    <a:pt x="26670" y="26479"/>
                    <a:pt x="25718" y="25813"/>
                  </a:cubicBezTo>
                  <a:cubicBezTo>
                    <a:pt x="24765" y="25146"/>
                    <a:pt x="24098" y="24479"/>
                    <a:pt x="23622" y="23717"/>
                  </a:cubicBezTo>
                  <a:cubicBezTo>
                    <a:pt x="23146" y="22955"/>
                    <a:pt x="22955" y="22098"/>
                    <a:pt x="22955" y="21145"/>
                  </a:cubicBezTo>
                  <a:cubicBezTo>
                    <a:pt x="22955" y="19812"/>
                    <a:pt x="23336" y="18669"/>
                    <a:pt x="24098" y="17621"/>
                  </a:cubicBezTo>
                  <a:cubicBezTo>
                    <a:pt x="24860" y="16573"/>
                    <a:pt x="25813" y="15811"/>
                    <a:pt x="27051" y="152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2786633" y="2082736"/>
              <a:ext cx="74485" cy="94678"/>
            </a:xfrm>
            <a:custGeom>
              <a:avLst/>
              <a:gdLst/>
              <a:ahLst/>
              <a:cxnLst/>
              <a:rect l="l" t="t" r="r" b="b"/>
              <a:pathLst>
                <a:path w="74485" h="94678" extrusionOk="0">
                  <a:moveTo>
                    <a:pt x="57436" y="4191"/>
                  </a:moveTo>
                  <a:cubicBezTo>
                    <a:pt x="51911" y="1429"/>
                    <a:pt x="45434" y="0"/>
                    <a:pt x="37814" y="0"/>
                  </a:cubicBezTo>
                  <a:lnTo>
                    <a:pt x="0" y="0"/>
                  </a:lnTo>
                  <a:lnTo>
                    <a:pt x="0" y="94678"/>
                  </a:lnTo>
                  <a:lnTo>
                    <a:pt x="22860" y="94678"/>
                  </a:lnTo>
                  <a:lnTo>
                    <a:pt x="22860" y="62579"/>
                  </a:lnTo>
                  <a:lnTo>
                    <a:pt x="37814" y="62579"/>
                  </a:lnTo>
                  <a:cubicBezTo>
                    <a:pt x="45434" y="62579"/>
                    <a:pt x="51911" y="61341"/>
                    <a:pt x="57436" y="58769"/>
                  </a:cubicBezTo>
                  <a:cubicBezTo>
                    <a:pt x="62960" y="56198"/>
                    <a:pt x="67151" y="52673"/>
                    <a:pt x="70104" y="48101"/>
                  </a:cubicBezTo>
                  <a:cubicBezTo>
                    <a:pt x="73057" y="43529"/>
                    <a:pt x="74486" y="38195"/>
                    <a:pt x="74486" y="32099"/>
                  </a:cubicBezTo>
                  <a:cubicBezTo>
                    <a:pt x="74486" y="26003"/>
                    <a:pt x="73057" y="20383"/>
                    <a:pt x="70104" y="15526"/>
                  </a:cubicBezTo>
                  <a:cubicBezTo>
                    <a:pt x="67151" y="10668"/>
                    <a:pt x="62960" y="6858"/>
                    <a:pt x="57436" y="4096"/>
                  </a:cubicBezTo>
                  <a:close/>
                  <a:moveTo>
                    <a:pt x="50006" y="38767"/>
                  </a:moveTo>
                  <a:cubicBezTo>
                    <a:pt x="49054" y="40672"/>
                    <a:pt x="47625" y="42196"/>
                    <a:pt x="45625" y="43244"/>
                  </a:cubicBezTo>
                  <a:cubicBezTo>
                    <a:pt x="43625" y="44291"/>
                    <a:pt x="41053" y="44863"/>
                    <a:pt x="37814" y="44863"/>
                  </a:cubicBezTo>
                  <a:lnTo>
                    <a:pt x="22860" y="44863"/>
                  </a:lnTo>
                  <a:lnTo>
                    <a:pt x="22860" y="17526"/>
                  </a:lnTo>
                  <a:lnTo>
                    <a:pt x="37814" y="17526"/>
                  </a:lnTo>
                  <a:cubicBezTo>
                    <a:pt x="41053" y="17526"/>
                    <a:pt x="43625" y="18193"/>
                    <a:pt x="45625" y="19526"/>
                  </a:cubicBezTo>
                  <a:cubicBezTo>
                    <a:pt x="47625" y="20860"/>
                    <a:pt x="49054" y="22670"/>
                    <a:pt x="50006" y="24860"/>
                  </a:cubicBezTo>
                  <a:cubicBezTo>
                    <a:pt x="50959" y="27051"/>
                    <a:pt x="51435" y="29432"/>
                    <a:pt x="51435" y="32099"/>
                  </a:cubicBezTo>
                  <a:cubicBezTo>
                    <a:pt x="51435" y="34480"/>
                    <a:pt x="50959" y="36671"/>
                    <a:pt x="50006" y="386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2873406" y="2106834"/>
              <a:ext cx="63531" cy="71723"/>
            </a:xfrm>
            <a:custGeom>
              <a:avLst/>
              <a:gdLst/>
              <a:ahLst/>
              <a:cxnLst/>
              <a:rect l="l" t="t" r="r" b="b"/>
              <a:pathLst>
                <a:path w="63531" h="71723" extrusionOk="0">
                  <a:moveTo>
                    <a:pt x="41434" y="49149"/>
                  </a:moveTo>
                  <a:cubicBezTo>
                    <a:pt x="40672" y="50578"/>
                    <a:pt x="39719" y="51911"/>
                    <a:pt x="38481" y="52864"/>
                  </a:cubicBezTo>
                  <a:cubicBezTo>
                    <a:pt x="36576" y="54293"/>
                    <a:pt x="34004" y="54959"/>
                    <a:pt x="30766" y="54959"/>
                  </a:cubicBezTo>
                  <a:cubicBezTo>
                    <a:pt x="29337" y="54959"/>
                    <a:pt x="28099" y="54769"/>
                    <a:pt x="26956" y="54388"/>
                  </a:cubicBezTo>
                  <a:cubicBezTo>
                    <a:pt x="25813" y="54007"/>
                    <a:pt x="24956" y="53435"/>
                    <a:pt x="24194" y="52673"/>
                  </a:cubicBezTo>
                  <a:cubicBezTo>
                    <a:pt x="23431" y="51911"/>
                    <a:pt x="22860" y="50959"/>
                    <a:pt x="22479" y="49816"/>
                  </a:cubicBezTo>
                  <a:cubicBezTo>
                    <a:pt x="22098" y="48673"/>
                    <a:pt x="21908" y="47339"/>
                    <a:pt x="21908" y="45815"/>
                  </a:cubicBezTo>
                  <a:lnTo>
                    <a:pt x="21908" y="191"/>
                  </a:lnTo>
                  <a:lnTo>
                    <a:pt x="0" y="191"/>
                  </a:lnTo>
                  <a:lnTo>
                    <a:pt x="0" y="45720"/>
                  </a:lnTo>
                  <a:cubicBezTo>
                    <a:pt x="0" y="50387"/>
                    <a:pt x="572" y="54293"/>
                    <a:pt x="1715" y="57626"/>
                  </a:cubicBezTo>
                  <a:cubicBezTo>
                    <a:pt x="2858" y="60960"/>
                    <a:pt x="4477" y="63627"/>
                    <a:pt x="6572" y="65723"/>
                  </a:cubicBezTo>
                  <a:cubicBezTo>
                    <a:pt x="8668" y="67818"/>
                    <a:pt x="11144" y="69342"/>
                    <a:pt x="14002" y="70295"/>
                  </a:cubicBezTo>
                  <a:cubicBezTo>
                    <a:pt x="16859" y="71247"/>
                    <a:pt x="20098" y="71723"/>
                    <a:pt x="23527" y="71723"/>
                  </a:cubicBezTo>
                  <a:cubicBezTo>
                    <a:pt x="27718" y="71723"/>
                    <a:pt x="31337" y="70866"/>
                    <a:pt x="34576" y="69247"/>
                  </a:cubicBezTo>
                  <a:cubicBezTo>
                    <a:pt x="37624" y="67723"/>
                    <a:pt x="40196" y="65532"/>
                    <a:pt x="42291" y="62770"/>
                  </a:cubicBezTo>
                  <a:lnTo>
                    <a:pt x="42958" y="70390"/>
                  </a:lnTo>
                  <a:lnTo>
                    <a:pt x="63532" y="70390"/>
                  </a:lnTo>
                  <a:lnTo>
                    <a:pt x="63532" y="0"/>
                  </a:lnTo>
                  <a:lnTo>
                    <a:pt x="41529" y="0"/>
                  </a:lnTo>
                  <a:lnTo>
                    <a:pt x="41529" y="4895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2894933" y="2077497"/>
              <a:ext cx="36099" cy="20478"/>
            </a:xfrm>
            <a:custGeom>
              <a:avLst/>
              <a:gdLst/>
              <a:ahLst/>
              <a:cxnLst/>
              <a:rect l="l" t="t" r="r" b="b"/>
              <a:pathLst>
                <a:path w="36099" h="20478" extrusionOk="0">
                  <a:moveTo>
                    <a:pt x="0" y="20479"/>
                  </a:moveTo>
                  <a:lnTo>
                    <a:pt x="17907" y="20479"/>
                  </a:lnTo>
                  <a:lnTo>
                    <a:pt x="36100" y="0"/>
                  </a:lnTo>
                  <a:lnTo>
                    <a:pt x="12859" y="0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2950273" y="2077497"/>
              <a:ext cx="65150" cy="101155"/>
            </a:xfrm>
            <a:custGeom>
              <a:avLst/>
              <a:gdLst/>
              <a:ahLst/>
              <a:cxnLst/>
              <a:rect l="l" t="t" r="r" b="b"/>
              <a:pathLst>
                <a:path w="65150" h="101155" extrusionOk="0">
                  <a:moveTo>
                    <a:pt x="58579" y="38386"/>
                  </a:moveTo>
                  <a:cubicBezTo>
                    <a:pt x="56293" y="35147"/>
                    <a:pt x="53435" y="32671"/>
                    <a:pt x="50006" y="30861"/>
                  </a:cubicBezTo>
                  <a:cubicBezTo>
                    <a:pt x="46577" y="29051"/>
                    <a:pt x="42481" y="28194"/>
                    <a:pt x="37719" y="28194"/>
                  </a:cubicBezTo>
                  <a:cubicBezTo>
                    <a:pt x="33528" y="28194"/>
                    <a:pt x="29908" y="29146"/>
                    <a:pt x="26860" y="30956"/>
                  </a:cubicBezTo>
                  <a:cubicBezTo>
                    <a:pt x="25051" y="32099"/>
                    <a:pt x="23431" y="33528"/>
                    <a:pt x="21907" y="35243"/>
                  </a:cubicBezTo>
                  <a:lnTo>
                    <a:pt x="21907" y="0"/>
                  </a:lnTo>
                  <a:lnTo>
                    <a:pt x="0" y="0"/>
                  </a:lnTo>
                  <a:lnTo>
                    <a:pt x="0" y="99917"/>
                  </a:lnTo>
                  <a:lnTo>
                    <a:pt x="19621" y="99917"/>
                  </a:lnTo>
                  <a:lnTo>
                    <a:pt x="20574" y="92488"/>
                  </a:lnTo>
                  <a:cubicBezTo>
                    <a:pt x="22384" y="94869"/>
                    <a:pt x="24384" y="96965"/>
                    <a:pt x="26860" y="98393"/>
                  </a:cubicBezTo>
                  <a:cubicBezTo>
                    <a:pt x="29908" y="100203"/>
                    <a:pt x="33528" y="101155"/>
                    <a:pt x="37814" y="101155"/>
                  </a:cubicBezTo>
                  <a:cubicBezTo>
                    <a:pt x="42481" y="101155"/>
                    <a:pt x="46577" y="100298"/>
                    <a:pt x="50006" y="98584"/>
                  </a:cubicBezTo>
                  <a:cubicBezTo>
                    <a:pt x="53435" y="96869"/>
                    <a:pt x="56293" y="94393"/>
                    <a:pt x="58483" y="91249"/>
                  </a:cubicBezTo>
                  <a:cubicBezTo>
                    <a:pt x="60769" y="88106"/>
                    <a:pt x="62389" y="84296"/>
                    <a:pt x="63532" y="79915"/>
                  </a:cubicBezTo>
                  <a:cubicBezTo>
                    <a:pt x="64579" y="75533"/>
                    <a:pt x="65151" y="70675"/>
                    <a:pt x="65151" y="65342"/>
                  </a:cubicBezTo>
                  <a:lnTo>
                    <a:pt x="65151" y="64008"/>
                  </a:lnTo>
                  <a:cubicBezTo>
                    <a:pt x="65151" y="58865"/>
                    <a:pt x="64579" y="54102"/>
                    <a:pt x="63532" y="49816"/>
                  </a:cubicBezTo>
                  <a:cubicBezTo>
                    <a:pt x="62484" y="45529"/>
                    <a:pt x="60769" y="41720"/>
                    <a:pt x="58483" y="38481"/>
                  </a:cubicBezTo>
                  <a:close/>
                  <a:moveTo>
                    <a:pt x="43339" y="65342"/>
                  </a:moveTo>
                  <a:cubicBezTo>
                    <a:pt x="43339" y="68199"/>
                    <a:pt x="43243" y="70771"/>
                    <a:pt x="42958" y="73057"/>
                  </a:cubicBezTo>
                  <a:cubicBezTo>
                    <a:pt x="42672" y="75438"/>
                    <a:pt x="42196" y="77438"/>
                    <a:pt x="41434" y="79057"/>
                  </a:cubicBezTo>
                  <a:cubicBezTo>
                    <a:pt x="40672" y="80677"/>
                    <a:pt x="39624" y="82010"/>
                    <a:pt x="38195" y="82963"/>
                  </a:cubicBezTo>
                  <a:cubicBezTo>
                    <a:pt x="36767" y="83915"/>
                    <a:pt x="34861" y="84296"/>
                    <a:pt x="32480" y="84296"/>
                  </a:cubicBezTo>
                  <a:cubicBezTo>
                    <a:pt x="29337" y="84296"/>
                    <a:pt x="26860" y="83629"/>
                    <a:pt x="24955" y="82296"/>
                  </a:cubicBezTo>
                  <a:cubicBezTo>
                    <a:pt x="23717" y="81344"/>
                    <a:pt x="22765" y="80010"/>
                    <a:pt x="22003" y="78486"/>
                  </a:cubicBezTo>
                  <a:lnTo>
                    <a:pt x="22003" y="51245"/>
                  </a:lnTo>
                  <a:cubicBezTo>
                    <a:pt x="22193" y="50768"/>
                    <a:pt x="22288" y="50006"/>
                    <a:pt x="22574" y="49625"/>
                  </a:cubicBezTo>
                  <a:cubicBezTo>
                    <a:pt x="23527" y="48196"/>
                    <a:pt x="24765" y="47053"/>
                    <a:pt x="26384" y="46292"/>
                  </a:cubicBezTo>
                  <a:cubicBezTo>
                    <a:pt x="28003" y="45529"/>
                    <a:pt x="29908" y="45148"/>
                    <a:pt x="32290" y="45148"/>
                  </a:cubicBezTo>
                  <a:cubicBezTo>
                    <a:pt x="34671" y="45148"/>
                    <a:pt x="36481" y="45625"/>
                    <a:pt x="37909" y="46672"/>
                  </a:cubicBezTo>
                  <a:cubicBezTo>
                    <a:pt x="39338" y="47625"/>
                    <a:pt x="40481" y="49054"/>
                    <a:pt x="41243" y="50768"/>
                  </a:cubicBezTo>
                  <a:cubicBezTo>
                    <a:pt x="42005" y="52483"/>
                    <a:pt x="42577" y="54483"/>
                    <a:pt x="42863" y="56769"/>
                  </a:cubicBezTo>
                  <a:cubicBezTo>
                    <a:pt x="43148" y="59055"/>
                    <a:pt x="43339" y="61436"/>
                    <a:pt x="43339" y="64008"/>
                  </a:cubicBezTo>
                  <a:lnTo>
                    <a:pt x="43339" y="653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3027711" y="2077497"/>
              <a:ext cx="21900" cy="9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3064287" y="2078259"/>
              <a:ext cx="24383" cy="21335"/>
            </a:xfrm>
            <a:custGeom>
              <a:avLst/>
              <a:gdLst/>
              <a:ahLst/>
              <a:cxnLst/>
              <a:rect l="l" t="t" r="r" b="b"/>
              <a:pathLst>
                <a:path w="24383" h="21335" extrusionOk="0">
                  <a:moveTo>
                    <a:pt x="12192" y="0"/>
                  </a:moveTo>
                  <a:cubicBezTo>
                    <a:pt x="8572" y="0"/>
                    <a:pt x="5620" y="953"/>
                    <a:pt x="3429" y="2953"/>
                  </a:cubicBezTo>
                  <a:cubicBezTo>
                    <a:pt x="1143" y="4953"/>
                    <a:pt x="0" y="7525"/>
                    <a:pt x="0" y="10668"/>
                  </a:cubicBezTo>
                  <a:cubicBezTo>
                    <a:pt x="0" y="13811"/>
                    <a:pt x="1143" y="16383"/>
                    <a:pt x="3429" y="18383"/>
                  </a:cubicBezTo>
                  <a:cubicBezTo>
                    <a:pt x="5715" y="20384"/>
                    <a:pt x="8572" y="21336"/>
                    <a:pt x="12192" y="21336"/>
                  </a:cubicBezTo>
                  <a:cubicBezTo>
                    <a:pt x="15811" y="21336"/>
                    <a:pt x="18669" y="20384"/>
                    <a:pt x="20955" y="18383"/>
                  </a:cubicBezTo>
                  <a:cubicBezTo>
                    <a:pt x="23241" y="16383"/>
                    <a:pt x="24384" y="13811"/>
                    <a:pt x="24384" y="10668"/>
                  </a:cubicBezTo>
                  <a:cubicBezTo>
                    <a:pt x="24384" y="7525"/>
                    <a:pt x="23241" y="4953"/>
                    <a:pt x="20955" y="2953"/>
                  </a:cubicBezTo>
                  <a:cubicBezTo>
                    <a:pt x="18669" y="953"/>
                    <a:pt x="15811" y="0"/>
                    <a:pt x="12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3065621" y="2107025"/>
              <a:ext cx="21900" cy="70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3099434" y="2105787"/>
              <a:ext cx="62769" cy="72770"/>
            </a:xfrm>
            <a:custGeom>
              <a:avLst/>
              <a:gdLst/>
              <a:ahLst/>
              <a:cxnLst/>
              <a:rect l="l" t="t" r="r" b="b"/>
              <a:pathLst>
                <a:path w="62769" h="72770" extrusionOk="0">
                  <a:moveTo>
                    <a:pt x="22479" y="28480"/>
                  </a:moveTo>
                  <a:cubicBezTo>
                    <a:pt x="22670" y="26194"/>
                    <a:pt x="23146" y="24193"/>
                    <a:pt x="23908" y="22479"/>
                  </a:cubicBezTo>
                  <a:cubicBezTo>
                    <a:pt x="24670" y="20764"/>
                    <a:pt x="25718" y="19336"/>
                    <a:pt x="27051" y="18383"/>
                  </a:cubicBezTo>
                  <a:cubicBezTo>
                    <a:pt x="28480" y="17431"/>
                    <a:pt x="30290" y="16859"/>
                    <a:pt x="32480" y="16859"/>
                  </a:cubicBezTo>
                  <a:cubicBezTo>
                    <a:pt x="34671" y="16859"/>
                    <a:pt x="36576" y="17335"/>
                    <a:pt x="38005" y="18383"/>
                  </a:cubicBezTo>
                  <a:cubicBezTo>
                    <a:pt x="39433" y="19431"/>
                    <a:pt x="40577" y="20764"/>
                    <a:pt x="41243" y="22479"/>
                  </a:cubicBezTo>
                  <a:cubicBezTo>
                    <a:pt x="41910" y="24193"/>
                    <a:pt x="42291" y="26098"/>
                    <a:pt x="42196" y="28194"/>
                  </a:cubicBezTo>
                  <a:lnTo>
                    <a:pt x="62770" y="28194"/>
                  </a:lnTo>
                  <a:cubicBezTo>
                    <a:pt x="62770" y="22193"/>
                    <a:pt x="61532" y="17145"/>
                    <a:pt x="58960" y="12954"/>
                  </a:cubicBezTo>
                  <a:cubicBezTo>
                    <a:pt x="56388" y="8763"/>
                    <a:pt x="52864" y="5524"/>
                    <a:pt x="48387" y="3334"/>
                  </a:cubicBezTo>
                  <a:cubicBezTo>
                    <a:pt x="43910" y="1143"/>
                    <a:pt x="38767" y="0"/>
                    <a:pt x="32861" y="0"/>
                  </a:cubicBezTo>
                  <a:cubicBezTo>
                    <a:pt x="27432" y="0"/>
                    <a:pt x="22670" y="857"/>
                    <a:pt x="18479" y="2667"/>
                  </a:cubicBezTo>
                  <a:cubicBezTo>
                    <a:pt x="14383" y="4477"/>
                    <a:pt x="10954" y="6953"/>
                    <a:pt x="8192" y="10192"/>
                  </a:cubicBezTo>
                  <a:cubicBezTo>
                    <a:pt x="5429" y="13430"/>
                    <a:pt x="3429" y="17240"/>
                    <a:pt x="2000" y="21526"/>
                  </a:cubicBezTo>
                  <a:cubicBezTo>
                    <a:pt x="667" y="25908"/>
                    <a:pt x="0" y="30575"/>
                    <a:pt x="0" y="35623"/>
                  </a:cubicBezTo>
                  <a:lnTo>
                    <a:pt x="0" y="37147"/>
                  </a:lnTo>
                  <a:cubicBezTo>
                    <a:pt x="0" y="42196"/>
                    <a:pt x="667" y="46958"/>
                    <a:pt x="2000" y="51244"/>
                  </a:cubicBezTo>
                  <a:cubicBezTo>
                    <a:pt x="3334" y="55626"/>
                    <a:pt x="5429" y="59341"/>
                    <a:pt x="8192" y="62579"/>
                  </a:cubicBezTo>
                  <a:cubicBezTo>
                    <a:pt x="10954" y="65818"/>
                    <a:pt x="14383" y="68294"/>
                    <a:pt x="18479" y="70104"/>
                  </a:cubicBezTo>
                  <a:cubicBezTo>
                    <a:pt x="22574" y="71914"/>
                    <a:pt x="27432" y="72771"/>
                    <a:pt x="32957" y="72771"/>
                  </a:cubicBezTo>
                  <a:cubicBezTo>
                    <a:pt x="38481" y="72771"/>
                    <a:pt x="43625" y="71723"/>
                    <a:pt x="48101" y="69437"/>
                  </a:cubicBezTo>
                  <a:cubicBezTo>
                    <a:pt x="52578" y="67246"/>
                    <a:pt x="56102" y="64198"/>
                    <a:pt x="58769" y="60198"/>
                  </a:cubicBezTo>
                  <a:cubicBezTo>
                    <a:pt x="61436" y="56197"/>
                    <a:pt x="62675" y="51625"/>
                    <a:pt x="62675" y="46291"/>
                  </a:cubicBezTo>
                  <a:lnTo>
                    <a:pt x="42101" y="46291"/>
                  </a:lnTo>
                  <a:cubicBezTo>
                    <a:pt x="42101" y="48292"/>
                    <a:pt x="41815" y="50006"/>
                    <a:pt x="41053" y="51435"/>
                  </a:cubicBezTo>
                  <a:cubicBezTo>
                    <a:pt x="40291" y="52864"/>
                    <a:pt x="39148" y="53912"/>
                    <a:pt x="37719" y="54673"/>
                  </a:cubicBezTo>
                  <a:cubicBezTo>
                    <a:pt x="36290" y="55435"/>
                    <a:pt x="34481" y="55816"/>
                    <a:pt x="32480" y="55816"/>
                  </a:cubicBezTo>
                  <a:cubicBezTo>
                    <a:pt x="30194" y="55816"/>
                    <a:pt x="28385" y="55340"/>
                    <a:pt x="26956" y="54388"/>
                  </a:cubicBezTo>
                  <a:cubicBezTo>
                    <a:pt x="25527" y="53435"/>
                    <a:pt x="24479" y="52102"/>
                    <a:pt x="23813" y="50387"/>
                  </a:cubicBezTo>
                  <a:cubicBezTo>
                    <a:pt x="23146" y="48673"/>
                    <a:pt x="22574" y="46672"/>
                    <a:pt x="22384" y="44387"/>
                  </a:cubicBezTo>
                  <a:cubicBezTo>
                    <a:pt x="22193" y="42100"/>
                    <a:pt x="22003" y="39719"/>
                    <a:pt x="22003" y="37052"/>
                  </a:cubicBezTo>
                  <a:lnTo>
                    <a:pt x="22003" y="35528"/>
                  </a:lnTo>
                  <a:cubicBezTo>
                    <a:pt x="22003" y="32956"/>
                    <a:pt x="22098" y="30575"/>
                    <a:pt x="22384" y="282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3169824" y="2105787"/>
              <a:ext cx="64674" cy="72866"/>
            </a:xfrm>
            <a:custGeom>
              <a:avLst/>
              <a:gdLst/>
              <a:ahLst/>
              <a:cxnLst/>
              <a:rect l="l" t="t" r="r" b="b"/>
              <a:pathLst>
                <a:path w="64674" h="72866" extrusionOk="0">
                  <a:moveTo>
                    <a:pt x="61722" y="53816"/>
                  </a:moveTo>
                  <a:lnTo>
                    <a:pt x="61722" y="25051"/>
                  </a:lnTo>
                  <a:cubicBezTo>
                    <a:pt x="61722" y="19431"/>
                    <a:pt x="60484" y="14764"/>
                    <a:pt x="57912" y="11144"/>
                  </a:cubicBezTo>
                  <a:cubicBezTo>
                    <a:pt x="55340" y="7429"/>
                    <a:pt x="51911" y="4667"/>
                    <a:pt x="47435" y="2762"/>
                  </a:cubicBezTo>
                  <a:cubicBezTo>
                    <a:pt x="43053" y="857"/>
                    <a:pt x="38005" y="0"/>
                    <a:pt x="32480" y="0"/>
                  </a:cubicBezTo>
                  <a:cubicBezTo>
                    <a:pt x="27813" y="0"/>
                    <a:pt x="23527" y="571"/>
                    <a:pt x="19812" y="1714"/>
                  </a:cubicBezTo>
                  <a:cubicBezTo>
                    <a:pt x="16002" y="2857"/>
                    <a:pt x="12764" y="4477"/>
                    <a:pt x="10097" y="6572"/>
                  </a:cubicBezTo>
                  <a:cubicBezTo>
                    <a:pt x="7430" y="8668"/>
                    <a:pt x="5334" y="11049"/>
                    <a:pt x="3810" y="13906"/>
                  </a:cubicBezTo>
                  <a:cubicBezTo>
                    <a:pt x="2381" y="16669"/>
                    <a:pt x="1619" y="19717"/>
                    <a:pt x="1619" y="22955"/>
                  </a:cubicBezTo>
                  <a:lnTo>
                    <a:pt x="23527" y="22955"/>
                  </a:lnTo>
                  <a:cubicBezTo>
                    <a:pt x="23527" y="21241"/>
                    <a:pt x="23813" y="19812"/>
                    <a:pt x="24479" y="18669"/>
                  </a:cubicBezTo>
                  <a:cubicBezTo>
                    <a:pt x="25051" y="17526"/>
                    <a:pt x="26003" y="16669"/>
                    <a:pt x="27146" y="16097"/>
                  </a:cubicBezTo>
                  <a:cubicBezTo>
                    <a:pt x="28289" y="15526"/>
                    <a:pt x="29718" y="15240"/>
                    <a:pt x="31337" y="15240"/>
                  </a:cubicBezTo>
                  <a:cubicBezTo>
                    <a:pt x="33338" y="15240"/>
                    <a:pt x="34957" y="15621"/>
                    <a:pt x="36195" y="16478"/>
                  </a:cubicBezTo>
                  <a:cubicBezTo>
                    <a:pt x="37433" y="17240"/>
                    <a:pt x="38291" y="18383"/>
                    <a:pt x="38862" y="19812"/>
                  </a:cubicBezTo>
                  <a:cubicBezTo>
                    <a:pt x="39433" y="21241"/>
                    <a:pt x="39719" y="22955"/>
                    <a:pt x="39719" y="24955"/>
                  </a:cubicBezTo>
                  <a:lnTo>
                    <a:pt x="39719" y="28670"/>
                  </a:lnTo>
                  <a:lnTo>
                    <a:pt x="32957" y="28670"/>
                  </a:lnTo>
                  <a:cubicBezTo>
                    <a:pt x="27337" y="28670"/>
                    <a:pt x="22384" y="29146"/>
                    <a:pt x="18288" y="30194"/>
                  </a:cubicBezTo>
                  <a:cubicBezTo>
                    <a:pt x="14097" y="31242"/>
                    <a:pt x="10668" y="32766"/>
                    <a:pt x="8001" y="34766"/>
                  </a:cubicBezTo>
                  <a:cubicBezTo>
                    <a:pt x="5334" y="36766"/>
                    <a:pt x="3334" y="39148"/>
                    <a:pt x="2000" y="42005"/>
                  </a:cubicBezTo>
                  <a:cubicBezTo>
                    <a:pt x="667" y="44863"/>
                    <a:pt x="0" y="48101"/>
                    <a:pt x="0" y="51721"/>
                  </a:cubicBezTo>
                  <a:cubicBezTo>
                    <a:pt x="0" y="55912"/>
                    <a:pt x="1048" y="59531"/>
                    <a:pt x="3239" y="62770"/>
                  </a:cubicBezTo>
                  <a:cubicBezTo>
                    <a:pt x="5429" y="65913"/>
                    <a:pt x="8287" y="68389"/>
                    <a:pt x="11906" y="70199"/>
                  </a:cubicBezTo>
                  <a:cubicBezTo>
                    <a:pt x="15526" y="72009"/>
                    <a:pt x="19526" y="72866"/>
                    <a:pt x="23813" y="72866"/>
                  </a:cubicBezTo>
                  <a:cubicBezTo>
                    <a:pt x="27146" y="72866"/>
                    <a:pt x="30004" y="72390"/>
                    <a:pt x="32290" y="71438"/>
                  </a:cubicBezTo>
                  <a:cubicBezTo>
                    <a:pt x="34671" y="70485"/>
                    <a:pt x="36576" y="69247"/>
                    <a:pt x="38195" y="67818"/>
                  </a:cubicBezTo>
                  <a:cubicBezTo>
                    <a:pt x="39148" y="66961"/>
                    <a:pt x="39815" y="65913"/>
                    <a:pt x="40672" y="64865"/>
                  </a:cubicBezTo>
                  <a:cubicBezTo>
                    <a:pt x="41148" y="67437"/>
                    <a:pt x="41815" y="69723"/>
                    <a:pt x="42672" y="71533"/>
                  </a:cubicBezTo>
                  <a:lnTo>
                    <a:pt x="64675" y="71533"/>
                  </a:lnTo>
                  <a:lnTo>
                    <a:pt x="64675" y="70390"/>
                  </a:lnTo>
                  <a:cubicBezTo>
                    <a:pt x="63722" y="68580"/>
                    <a:pt x="62960" y="66580"/>
                    <a:pt x="62484" y="64198"/>
                  </a:cubicBezTo>
                  <a:cubicBezTo>
                    <a:pt x="62008" y="61817"/>
                    <a:pt x="61722" y="58388"/>
                    <a:pt x="61722" y="53721"/>
                  </a:cubicBezTo>
                  <a:close/>
                  <a:moveTo>
                    <a:pt x="35243" y="55912"/>
                  </a:moveTo>
                  <a:cubicBezTo>
                    <a:pt x="33528" y="56864"/>
                    <a:pt x="31433" y="57340"/>
                    <a:pt x="29051" y="57340"/>
                  </a:cubicBezTo>
                  <a:cubicBezTo>
                    <a:pt x="27718" y="57340"/>
                    <a:pt x="26480" y="57055"/>
                    <a:pt x="25432" y="56483"/>
                  </a:cubicBezTo>
                  <a:cubicBezTo>
                    <a:pt x="24384" y="55912"/>
                    <a:pt x="23527" y="55150"/>
                    <a:pt x="22860" y="54102"/>
                  </a:cubicBezTo>
                  <a:cubicBezTo>
                    <a:pt x="22193" y="53054"/>
                    <a:pt x="21908" y="51911"/>
                    <a:pt x="21908" y="50578"/>
                  </a:cubicBezTo>
                  <a:cubicBezTo>
                    <a:pt x="21908" y="49244"/>
                    <a:pt x="22098" y="47911"/>
                    <a:pt x="22479" y="46768"/>
                  </a:cubicBezTo>
                  <a:cubicBezTo>
                    <a:pt x="22860" y="45625"/>
                    <a:pt x="23432" y="44482"/>
                    <a:pt x="24289" y="43434"/>
                  </a:cubicBezTo>
                  <a:cubicBezTo>
                    <a:pt x="25146" y="42481"/>
                    <a:pt x="26289" y="41719"/>
                    <a:pt x="27718" y="41148"/>
                  </a:cubicBezTo>
                  <a:cubicBezTo>
                    <a:pt x="29147" y="40576"/>
                    <a:pt x="30861" y="40291"/>
                    <a:pt x="32861" y="40291"/>
                  </a:cubicBezTo>
                  <a:lnTo>
                    <a:pt x="39719" y="40291"/>
                  </a:lnTo>
                  <a:lnTo>
                    <a:pt x="39719" y="51435"/>
                  </a:lnTo>
                  <a:cubicBezTo>
                    <a:pt x="39719" y="51435"/>
                    <a:pt x="39433" y="52102"/>
                    <a:pt x="39243" y="52388"/>
                  </a:cubicBezTo>
                  <a:cubicBezTo>
                    <a:pt x="38291" y="53721"/>
                    <a:pt x="37052" y="54864"/>
                    <a:pt x="35338" y="558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3241452" y="2105691"/>
              <a:ext cx="61817" cy="72961"/>
            </a:xfrm>
            <a:custGeom>
              <a:avLst/>
              <a:gdLst/>
              <a:ahLst/>
              <a:cxnLst/>
              <a:rect l="l" t="t" r="r" b="b"/>
              <a:pathLst>
                <a:path w="61817" h="72961" extrusionOk="0">
                  <a:moveTo>
                    <a:pt x="47720" y="32576"/>
                  </a:moveTo>
                  <a:cubicBezTo>
                    <a:pt x="43625" y="30956"/>
                    <a:pt x="39148" y="29718"/>
                    <a:pt x="34480" y="28861"/>
                  </a:cubicBezTo>
                  <a:cubicBezTo>
                    <a:pt x="32385" y="28480"/>
                    <a:pt x="30575" y="28003"/>
                    <a:pt x="29146" y="27527"/>
                  </a:cubicBezTo>
                  <a:cubicBezTo>
                    <a:pt x="27718" y="27051"/>
                    <a:pt x="26479" y="26479"/>
                    <a:pt x="25527" y="25813"/>
                  </a:cubicBezTo>
                  <a:cubicBezTo>
                    <a:pt x="24575" y="25146"/>
                    <a:pt x="23908" y="24479"/>
                    <a:pt x="23432" y="23717"/>
                  </a:cubicBezTo>
                  <a:cubicBezTo>
                    <a:pt x="22955" y="22955"/>
                    <a:pt x="22765" y="22098"/>
                    <a:pt x="22765" y="21146"/>
                  </a:cubicBezTo>
                  <a:cubicBezTo>
                    <a:pt x="22765" y="19812"/>
                    <a:pt x="23146" y="18669"/>
                    <a:pt x="23908" y="17621"/>
                  </a:cubicBezTo>
                  <a:cubicBezTo>
                    <a:pt x="24670" y="16574"/>
                    <a:pt x="25622" y="15811"/>
                    <a:pt x="26861" y="15240"/>
                  </a:cubicBezTo>
                  <a:cubicBezTo>
                    <a:pt x="28099" y="14669"/>
                    <a:pt x="29432" y="14383"/>
                    <a:pt x="30956" y="14383"/>
                  </a:cubicBezTo>
                  <a:cubicBezTo>
                    <a:pt x="33147" y="14383"/>
                    <a:pt x="34862" y="14669"/>
                    <a:pt x="36195" y="15430"/>
                  </a:cubicBezTo>
                  <a:cubicBezTo>
                    <a:pt x="37529" y="16097"/>
                    <a:pt x="38481" y="17050"/>
                    <a:pt x="39053" y="18288"/>
                  </a:cubicBezTo>
                  <a:cubicBezTo>
                    <a:pt x="39624" y="19526"/>
                    <a:pt x="39910" y="21050"/>
                    <a:pt x="39910" y="22860"/>
                  </a:cubicBezTo>
                  <a:lnTo>
                    <a:pt x="61817" y="22860"/>
                  </a:lnTo>
                  <a:cubicBezTo>
                    <a:pt x="61817" y="18383"/>
                    <a:pt x="60579" y="14383"/>
                    <a:pt x="58103" y="10954"/>
                  </a:cubicBezTo>
                  <a:cubicBezTo>
                    <a:pt x="55626" y="7525"/>
                    <a:pt x="52102" y="4858"/>
                    <a:pt x="47434" y="2857"/>
                  </a:cubicBezTo>
                  <a:cubicBezTo>
                    <a:pt x="42863" y="952"/>
                    <a:pt x="37338" y="0"/>
                    <a:pt x="31052" y="0"/>
                  </a:cubicBezTo>
                  <a:cubicBezTo>
                    <a:pt x="26479" y="0"/>
                    <a:pt x="22384" y="572"/>
                    <a:pt x="18764" y="1810"/>
                  </a:cubicBezTo>
                  <a:cubicBezTo>
                    <a:pt x="15145" y="3048"/>
                    <a:pt x="12097" y="4667"/>
                    <a:pt x="9620" y="6668"/>
                  </a:cubicBezTo>
                  <a:cubicBezTo>
                    <a:pt x="7144" y="8668"/>
                    <a:pt x="5239" y="11049"/>
                    <a:pt x="4000" y="13716"/>
                  </a:cubicBezTo>
                  <a:cubicBezTo>
                    <a:pt x="2762" y="16383"/>
                    <a:pt x="2096" y="19241"/>
                    <a:pt x="2096" y="22193"/>
                  </a:cubicBezTo>
                  <a:cubicBezTo>
                    <a:pt x="2096" y="25146"/>
                    <a:pt x="2762" y="28003"/>
                    <a:pt x="4000" y="30385"/>
                  </a:cubicBezTo>
                  <a:cubicBezTo>
                    <a:pt x="5239" y="32766"/>
                    <a:pt x="7049" y="34862"/>
                    <a:pt x="9334" y="36576"/>
                  </a:cubicBezTo>
                  <a:cubicBezTo>
                    <a:pt x="11621" y="38291"/>
                    <a:pt x="14192" y="39815"/>
                    <a:pt x="17240" y="40957"/>
                  </a:cubicBezTo>
                  <a:cubicBezTo>
                    <a:pt x="20288" y="42196"/>
                    <a:pt x="23432" y="43148"/>
                    <a:pt x="26861" y="43910"/>
                  </a:cubicBezTo>
                  <a:cubicBezTo>
                    <a:pt x="30480" y="44672"/>
                    <a:pt x="33242" y="45434"/>
                    <a:pt x="35242" y="46196"/>
                  </a:cubicBezTo>
                  <a:cubicBezTo>
                    <a:pt x="37243" y="46958"/>
                    <a:pt x="38671" y="47816"/>
                    <a:pt x="39433" y="48673"/>
                  </a:cubicBezTo>
                  <a:cubicBezTo>
                    <a:pt x="40196" y="49530"/>
                    <a:pt x="40672" y="50578"/>
                    <a:pt x="40672" y="51816"/>
                  </a:cubicBezTo>
                  <a:cubicBezTo>
                    <a:pt x="40672" y="53150"/>
                    <a:pt x="40291" y="54293"/>
                    <a:pt x="39624" y="55245"/>
                  </a:cubicBezTo>
                  <a:cubicBezTo>
                    <a:pt x="38957" y="56198"/>
                    <a:pt x="37909" y="56959"/>
                    <a:pt x="36576" y="57531"/>
                  </a:cubicBezTo>
                  <a:cubicBezTo>
                    <a:pt x="35242" y="58102"/>
                    <a:pt x="33623" y="58388"/>
                    <a:pt x="31623" y="58388"/>
                  </a:cubicBezTo>
                  <a:cubicBezTo>
                    <a:pt x="29432" y="58388"/>
                    <a:pt x="27527" y="58102"/>
                    <a:pt x="25908" y="57436"/>
                  </a:cubicBezTo>
                  <a:cubicBezTo>
                    <a:pt x="24289" y="56769"/>
                    <a:pt x="22955" y="55721"/>
                    <a:pt x="22003" y="54388"/>
                  </a:cubicBezTo>
                  <a:cubicBezTo>
                    <a:pt x="21050" y="52959"/>
                    <a:pt x="20479" y="51245"/>
                    <a:pt x="20383" y="49054"/>
                  </a:cubicBezTo>
                  <a:lnTo>
                    <a:pt x="0" y="49054"/>
                  </a:lnTo>
                  <a:cubicBezTo>
                    <a:pt x="0" y="52864"/>
                    <a:pt x="1143" y="56578"/>
                    <a:pt x="3524" y="60198"/>
                  </a:cubicBezTo>
                  <a:cubicBezTo>
                    <a:pt x="5905" y="63913"/>
                    <a:pt x="9430" y="66866"/>
                    <a:pt x="14002" y="69342"/>
                  </a:cubicBezTo>
                  <a:cubicBezTo>
                    <a:pt x="18669" y="71723"/>
                    <a:pt x="24289" y="72962"/>
                    <a:pt x="31052" y="72962"/>
                  </a:cubicBezTo>
                  <a:cubicBezTo>
                    <a:pt x="35814" y="72962"/>
                    <a:pt x="40005" y="72390"/>
                    <a:pt x="43815" y="71342"/>
                  </a:cubicBezTo>
                  <a:cubicBezTo>
                    <a:pt x="47625" y="70295"/>
                    <a:pt x="50768" y="68771"/>
                    <a:pt x="53530" y="66770"/>
                  </a:cubicBezTo>
                  <a:cubicBezTo>
                    <a:pt x="56293" y="64770"/>
                    <a:pt x="58293" y="62484"/>
                    <a:pt x="59722" y="59912"/>
                  </a:cubicBezTo>
                  <a:cubicBezTo>
                    <a:pt x="61150" y="57245"/>
                    <a:pt x="61817" y="54388"/>
                    <a:pt x="61817" y="51340"/>
                  </a:cubicBezTo>
                  <a:cubicBezTo>
                    <a:pt x="61817" y="46387"/>
                    <a:pt x="60484" y="42386"/>
                    <a:pt x="57912" y="39433"/>
                  </a:cubicBezTo>
                  <a:cubicBezTo>
                    <a:pt x="55340" y="36481"/>
                    <a:pt x="52007" y="34195"/>
                    <a:pt x="47911" y="325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2200465" y="2243423"/>
              <a:ext cx="52959" cy="79343"/>
            </a:xfrm>
            <a:custGeom>
              <a:avLst/>
              <a:gdLst/>
              <a:ahLst/>
              <a:cxnLst/>
              <a:rect l="l" t="t" r="r" b="b"/>
              <a:pathLst>
                <a:path w="52959" h="79343" extrusionOk="0">
                  <a:moveTo>
                    <a:pt x="34766" y="48387"/>
                  </a:moveTo>
                  <a:cubicBezTo>
                    <a:pt x="36767" y="46196"/>
                    <a:pt x="38672" y="44006"/>
                    <a:pt x="40481" y="41720"/>
                  </a:cubicBezTo>
                  <a:cubicBezTo>
                    <a:pt x="42291" y="39433"/>
                    <a:pt x="43815" y="37148"/>
                    <a:pt x="45148" y="34862"/>
                  </a:cubicBezTo>
                  <a:cubicBezTo>
                    <a:pt x="46482" y="32576"/>
                    <a:pt x="47530" y="30194"/>
                    <a:pt x="48292" y="27813"/>
                  </a:cubicBezTo>
                  <a:cubicBezTo>
                    <a:pt x="49054" y="25432"/>
                    <a:pt x="49435" y="23146"/>
                    <a:pt x="49435" y="20860"/>
                  </a:cubicBezTo>
                  <a:cubicBezTo>
                    <a:pt x="49435" y="16669"/>
                    <a:pt x="48482" y="13049"/>
                    <a:pt x="46577" y="9906"/>
                  </a:cubicBezTo>
                  <a:cubicBezTo>
                    <a:pt x="44672" y="6763"/>
                    <a:pt x="42005" y="4382"/>
                    <a:pt x="38481" y="2572"/>
                  </a:cubicBezTo>
                  <a:cubicBezTo>
                    <a:pt x="34957" y="857"/>
                    <a:pt x="30671" y="0"/>
                    <a:pt x="25718" y="0"/>
                  </a:cubicBezTo>
                  <a:cubicBezTo>
                    <a:pt x="20098" y="0"/>
                    <a:pt x="15430" y="1048"/>
                    <a:pt x="11621" y="3239"/>
                  </a:cubicBezTo>
                  <a:cubicBezTo>
                    <a:pt x="7810" y="5429"/>
                    <a:pt x="4953" y="8287"/>
                    <a:pt x="2953" y="12002"/>
                  </a:cubicBezTo>
                  <a:cubicBezTo>
                    <a:pt x="1048" y="15621"/>
                    <a:pt x="0" y="19717"/>
                    <a:pt x="0" y="24098"/>
                  </a:cubicBezTo>
                  <a:lnTo>
                    <a:pt x="10001" y="24098"/>
                  </a:lnTo>
                  <a:cubicBezTo>
                    <a:pt x="10001" y="20955"/>
                    <a:pt x="10573" y="18193"/>
                    <a:pt x="11716" y="15811"/>
                  </a:cubicBezTo>
                  <a:cubicBezTo>
                    <a:pt x="12859" y="13430"/>
                    <a:pt x="14573" y="11525"/>
                    <a:pt x="16954" y="10192"/>
                  </a:cubicBezTo>
                  <a:cubicBezTo>
                    <a:pt x="19241" y="8858"/>
                    <a:pt x="22193" y="8192"/>
                    <a:pt x="25718" y="8192"/>
                  </a:cubicBezTo>
                  <a:cubicBezTo>
                    <a:pt x="28670" y="8192"/>
                    <a:pt x="31147" y="8858"/>
                    <a:pt x="33147" y="10097"/>
                  </a:cubicBezTo>
                  <a:cubicBezTo>
                    <a:pt x="35243" y="11335"/>
                    <a:pt x="36767" y="13049"/>
                    <a:pt x="37814" y="15145"/>
                  </a:cubicBezTo>
                  <a:cubicBezTo>
                    <a:pt x="38862" y="17240"/>
                    <a:pt x="39433" y="19622"/>
                    <a:pt x="39433" y="22193"/>
                  </a:cubicBezTo>
                  <a:cubicBezTo>
                    <a:pt x="39433" y="24194"/>
                    <a:pt x="39052" y="26194"/>
                    <a:pt x="38386" y="28194"/>
                  </a:cubicBezTo>
                  <a:cubicBezTo>
                    <a:pt x="37719" y="30099"/>
                    <a:pt x="36481" y="32385"/>
                    <a:pt x="34671" y="34766"/>
                  </a:cubicBezTo>
                  <a:cubicBezTo>
                    <a:pt x="32956" y="37243"/>
                    <a:pt x="30480" y="40196"/>
                    <a:pt x="27242" y="43720"/>
                  </a:cubicBezTo>
                  <a:lnTo>
                    <a:pt x="1429" y="72200"/>
                  </a:lnTo>
                  <a:lnTo>
                    <a:pt x="1429" y="79343"/>
                  </a:lnTo>
                  <a:lnTo>
                    <a:pt x="52959" y="79343"/>
                  </a:lnTo>
                  <a:lnTo>
                    <a:pt x="52959" y="71152"/>
                  </a:lnTo>
                  <a:lnTo>
                    <a:pt x="13430" y="71152"/>
                  </a:lnTo>
                  <a:lnTo>
                    <a:pt x="34480" y="4838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2263997" y="2243232"/>
              <a:ext cx="49720" cy="80391"/>
            </a:xfrm>
            <a:custGeom>
              <a:avLst/>
              <a:gdLst/>
              <a:ahLst/>
              <a:cxnLst/>
              <a:rect l="l" t="t" r="r" b="b"/>
              <a:pathLst>
                <a:path w="49720" h="80391" extrusionOk="0">
                  <a:moveTo>
                    <a:pt x="45339" y="11049"/>
                  </a:moveTo>
                  <a:cubicBezTo>
                    <a:pt x="43910" y="8382"/>
                    <a:pt x="42196" y="6286"/>
                    <a:pt x="40196" y="4667"/>
                  </a:cubicBezTo>
                  <a:cubicBezTo>
                    <a:pt x="38195" y="3048"/>
                    <a:pt x="35909" y="1905"/>
                    <a:pt x="33338" y="1143"/>
                  </a:cubicBezTo>
                  <a:cubicBezTo>
                    <a:pt x="30766" y="381"/>
                    <a:pt x="27908" y="0"/>
                    <a:pt x="24860" y="0"/>
                  </a:cubicBezTo>
                  <a:cubicBezTo>
                    <a:pt x="21050" y="0"/>
                    <a:pt x="17621" y="572"/>
                    <a:pt x="14573" y="1715"/>
                  </a:cubicBezTo>
                  <a:cubicBezTo>
                    <a:pt x="11525" y="2858"/>
                    <a:pt x="8954" y="4763"/>
                    <a:pt x="6763" y="7334"/>
                  </a:cubicBezTo>
                  <a:cubicBezTo>
                    <a:pt x="4572" y="10001"/>
                    <a:pt x="2953" y="13430"/>
                    <a:pt x="1715" y="17812"/>
                  </a:cubicBezTo>
                  <a:cubicBezTo>
                    <a:pt x="572" y="22193"/>
                    <a:pt x="0" y="27527"/>
                    <a:pt x="0" y="33909"/>
                  </a:cubicBezTo>
                  <a:lnTo>
                    <a:pt x="0" y="45815"/>
                  </a:lnTo>
                  <a:cubicBezTo>
                    <a:pt x="0" y="50959"/>
                    <a:pt x="381" y="55436"/>
                    <a:pt x="1143" y="59246"/>
                  </a:cubicBezTo>
                  <a:cubicBezTo>
                    <a:pt x="1905" y="63056"/>
                    <a:pt x="3048" y="66294"/>
                    <a:pt x="4477" y="69056"/>
                  </a:cubicBezTo>
                  <a:cubicBezTo>
                    <a:pt x="5906" y="71723"/>
                    <a:pt x="7620" y="73914"/>
                    <a:pt x="9716" y="75629"/>
                  </a:cubicBezTo>
                  <a:cubicBezTo>
                    <a:pt x="11716" y="77248"/>
                    <a:pt x="14097" y="78486"/>
                    <a:pt x="16574" y="79248"/>
                  </a:cubicBezTo>
                  <a:cubicBezTo>
                    <a:pt x="19145" y="80010"/>
                    <a:pt x="21908" y="80391"/>
                    <a:pt x="24956" y="80391"/>
                  </a:cubicBezTo>
                  <a:cubicBezTo>
                    <a:pt x="28766" y="80391"/>
                    <a:pt x="32195" y="79820"/>
                    <a:pt x="35243" y="78581"/>
                  </a:cubicBezTo>
                  <a:cubicBezTo>
                    <a:pt x="38291" y="77343"/>
                    <a:pt x="40862" y="75438"/>
                    <a:pt x="43053" y="72771"/>
                  </a:cubicBezTo>
                  <a:cubicBezTo>
                    <a:pt x="45244" y="70104"/>
                    <a:pt x="46863" y="66580"/>
                    <a:pt x="48006" y="62103"/>
                  </a:cubicBezTo>
                  <a:cubicBezTo>
                    <a:pt x="49149" y="57722"/>
                    <a:pt x="49721" y="52292"/>
                    <a:pt x="49721" y="45911"/>
                  </a:cubicBezTo>
                  <a:lnTo>
                    <a:pt x="49721" y="34004"/>
                  </a:lnTo>
                  <a:cubicBezTo>
                    <a:pt x="49721" y="28861"/>
                    <a:pt x="49340" y="24384"/>
                    <a:pt x="48578" y="20669"/>
                  </a:cubicBezTo>
                  <a:cubicBezTo>
                    <a:pt x="47816" y="16859"/>
                    <a:pt x="46768" y="13621"/>
                    <a:pt x="45339" y="11049"/>
                  </a:cubicBezTo>
                  <a:close/>
                  <a:moveTo>
                    <a:pt x="39719" y="47625"/>
                  </a:moveTo>
                  <a:cubicBezTo>
                    <a:pt x="39719" y="52007"/>
                    <a:pt x="39434" y="55721"/>
                    <a:pt x="38767" y="58865"/>
                  </a:cubicBezTo>
                  <a:cubicBezTo>
                    <a:pt x="38195" y="62008"/>
                    <a:pt x="37243" y="64580"/>
                    <a:pt x="36005" y="66580"/>
                  </a:cubicBezTo>
                  <a:cubicBezTo>
                    <a:pt x="34766" y="68580"/>
                    <a:pt x="33242" y="70009"/>
                    <a:pt x="31337" y="70961"/>
                  </a:cubicBezTo>
                  <a:cubicBezTo>
                    <a:pt x="29528" y="71914"/>
                    <a:pt x="27337" y="72390"/>
                    <a:pt x="24860" y="72390"/>
                  </a:cubicBezTo>
                  <a:cubicBezTo>
                    <a:pt x="22955" y="72390"/>
                    <a:pt x="21241" y="72104"/>
                    <a:pt x="19622" y="71533"/>
                  </a:cubicBezTo>
                  <a:cubicBezTo>
                    <a:pt x="18098" y="70961"/>
                    <a:pt x="16669" y="70009"/>
                    <a:pt x="15526" y="68771"/>
                  </a:cubicBezTo>
                  <a:cubicBezTo>
                    <a:pt x="14288" y="67532"/>
                    <a:pt x="13335" y="65913"/>
                    <a:pt x="12478" y="64008"/>
                  </a:cubicBezTo>
                  <a:cubicBezTo>
                    <a:pt x="11621" y="62103"/>
                    <a:pt x="11049" y="59722"/>
                    <a:pt x="10573" y="57055"/>
                  </a:cubicBezTo>
                  <a:cubicBezTo>
                    <a:pt x="10097" y="54388"/>
                    <a:pt x="10001" y="51245"/>
                    <a:pt x="10001" y="47720"/>
                  </a:cubicBezTo>
                  <a:lnTo>
                    <a:pt x="10001" y="32480"/>
                  </a:lnTo>
                  <a:cubicBezTo>
                    <a:pt x="10001" y="28099"/>
                    <a:pt x="10287" y="24289"/>
                    <a:pt x="10954" y="21241"/>
                  </a:cubicBezTo>
                  <a:cubicBezTo>
                    <a:pt x="11621" y="18193"/>
                    <a:pt x="12573" y="15716"/>
                    <a:pt x="13811" y="13811"/>
                  </a:cubicBezTo>
                  <a:cubicBezTo>
                    <a:pt x="15050" y="11906"/>
                    <a:pt x="16574" y="10478"/>
                    <a:pt x="18479" y="9620"/>
                  </a:cubicBezTo>
                  <a:cubicBezTo>
                    <a:pt x="20288" y="8763"/>
                    <a:pt x="22384" y="8287"/>
                    <a:pt x="24765" y="8287"/>
                  </a:cubicBezTo>
                  <a:cubicBezTo>
                    <a:pt x="26670" y="8287"/>
                    <a:pt x="28480" y="8573"/>
                    <a:pt x="30004" y="9144"/>
                  </a:cubicBezTo>
                  <a:cubicBezTo>
                    <a:pt x="31528" y="9716"/>
                    <a:pt x="32957" y="10573"/>
                    <a:pt x="34195" y="11716"/>
                  </a:cubicBezTo>
                  <a:cubicBezTo>
                    <a:pt x="35433" y="12859"/>
                    <a:pt x="36385" y="14478"/>
                    <a:pt x="37243" y="16383"/>
                  </a:cubicBezTo>
                  <a:cubicBezTo>
                    <a:pt x="38005" y="18288"/>
                    <a:pt x="38672" y="20574"/>
                    <a:pt x="39053" y="23241"/>
                  </a:cubicBezTo>
                  <a:cubicBezTo>
                    <a:pt x="39434" y="25908"/>
                    <a:pt x="39624" y="28956"/>
                    <a:pt x="39624" y="32480"/>
                  </a:cubicBezTo>
                  <a:lnTo>
                    <a:pt x="39624" y="4772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2325052" y="2243423"/>
              <a:ext cx="52959" cy="79343"/>
            </a:xfrm>
            <a:custGeom>
              <a:avLst/>
              <a:gdLst/>
              <a:ahLst/>
              <a:cxnLst/>
              <a:rect l="l" t="t" r="r" b="b"/>
              <a:pathLst>
                <a:path w="52959" h="79343" extrusionOk="0">
                  <a:moveTo>
                    <a:pt x="34766" y="48387"/>
                  </a:moveTo>
                  <a:cubicBezTo>
                    <a:pt x="36767" y="46196"/>
                    <a:pt x="38672" y="44006"/>
                    <a:pt x="40481" y="41720"/>
                  </a:cubicBezTo>
                  <a:cubicBezTo>
                    <a:pt x="42291" y="39433"/>
                    <a:pt x="43815" y="37148"/>
                    <a:pt x="45148" y="34862"/>
                  </a:cubicBezTo>
                  <a:cubicBezTo>
                    <a:pt x="46482" y="32576"/>
                    <a:pt x="47530" y="30194"/>
                    <a:pt x="48292" y="27813"/>
                  </a:cubicBezTo>
                  <a:cubicBezTo>
                    <a:pt x="49054" y="25432"/>
                    <a:pt x="49435" y="23146"/>
                    <a:pt x="49435" y="20860"/>
                  </a:cubicBezTo>
                  <a:cubicBezTo>
                    <a:pt x="49435" y="16669"/>
                    <a:pt x="48482" y="13049"/>
                    <a:pt x="46577" y="9906"/>
                  </a:cubicBezTo>
                  <a:cubicBezTo>
                    <a:pt x="44672" y="6763"/>
                    <a:pt x="42005" y="4382"/>
                    <a:pt x="38481" y="2572"/>
                  </a:cubicBezTo>
                  <a:cubicBezTo>
                    <a:pt x="34957" y="857"/>
                    <a:pt x="30671" y="0"/>
                    <a:pt x="25718" y="0"/>
                  </a:cubicBezTo>
                  <a:cubicBezTo>
                    <a:pt x="20098" y="0"/>
                    <a:pt x="15431" y="1048"/>
                    <a:pt x="11621" y="3239"/>
                  </a:cubicBezTo>
                  <a:cubicBezTo>
                    <a:pt x="7810" y="5429"/>
                    <a:pt x="4953" y="8287"/>
                    <a:pt x="2953" y="12002"/>
                  </a:cubicBezTo>
                  <a:cubicBezTo>
                    <a:pt x="1048" y="15621"/>
                    <a:pt x="0" y="19717"/>
                    <a:pt x="0" y="24098"/>
                  </a:cubicBezTo>
                  <a:lnTo>
                    <a:pt x="10001" y="24098"/>
                  </a:lnTo>
                  <a:cubicBezTo>
                    <a:pt x="10001" y="20955"/>
                    <a:pt x="10573" y="18193"/>
                    <a:pt x="11716" y="15811"/>
                  </a:cubicBezTo>
                  <a:cubicBezTo>
                    <a:pt x="12859" y="13430"/>
                    <a:pt x="14573" y="11525"/>
                    <a:pt x="16954" y="10192"/>
                  </a:cubicBezTo>
                  <a:cubicBezTo>
                    <a:pt x="19241" y="8858"/>
                    <a:pt x="22193" y="8192"/>
                    <a:pt x="25718" y="8192"/>
                  </a:cubicBezTo>
                  <a:cubicBezTo>
                    <a:pt x="28670" y="8192"/>
                    <a:pt x="31147" y="8858"/>
                    <a:pt x="33147" y="10097"/>
                  </a:cubicBezTo>
                  <a:cubicBezTo>
                    <a:pt x="35243" y="11335"/>
                    <a:pt x="36767" y="13049"/>
                    <a:pt x="37814" y="15145"/>
                  </a:cubicBezTo>
                  <a:cubicBezTo>
                    <a:pt x="38862" y="17240"/>
                    <a:pt x="39433" y="19622"/>
                    <a:pt x="39433" y="22193"/>
                  </a:cubicBezTo>
                  <a:cubicBezTo>
                    <a:pt x="39433" y="24194"/>
                    <a:pt x="39052" y="26194"/>
                    <a:pt x="38386" y="28194"/>
                  </a:cubicBezTo>
                  <a:cubicBezTo>
                    <a:pt x="37719" y="30099"/>
                    <a:pt x="36481" y="32385"/>
                    <a:pt x="34671" y="34766"/>
                  </a:cubicBezTo>
                  <a:cubicBezTo>
                    <a:pt x="32956" y="37243"/>
                    <a:pt x="30480" y="40196"/>
                    <a:pt x="27242" y="43720"/>
                  </a:cubicBezTo>
                  <a:lnTo>
                    <a:pt x="1429" y="72200"/>
                  </a:lnTo>
                  <a:lnTo>
                    <a:pt x="1429" y="79343"/>
                  </a:lnTo>
                  <a:lnTo>
                    <a:pt x="52959" y="79343"/>
                  </a:lnTo>
                  <a:lnTo>
                    <a:pt x="52959" y="71152"/>
                  </a:lnTo>
                  <a:lnTo>
                    <a:pt x="13430" y="71152"/>
                  </a:lnTo>
                  <a:lnTo>
                    <a:pt x="34481" y="4838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2389441" y="2244185"/>
              <a:ext cx="49625" cy="79247"/>
            </a:xfrm>
            <a:custGeom>
              <a:avLst/>
              <a:gdLst/>
              <a:ahLst/>
              <a:cxnLst/>
              <a:rect l="l" t="t" r="r" b="b"/>
              <a:pathLst>
                <a:path w="49625" h="79247" extrusionOk="0">
                  <a:moveTo>
                    <a:pt x="44386" y="35243"/>
                  </a:moveTo>
                  <a:cubicBezTo>
                    <a:pt x="42577" y="32766"/>
                    <a:pt x="40196" y="30861"/>
                    <a:pt x="37338" y="29337"/>
                  </a:cubicBezTo>
                  <a:cubicBezTo>
                    <a:pt x="34481" y="27908"/>
                    <a:pt x="31052" y="27146"/>
                    <a:pt x="27146" y="27146"/>
                  </a:cubicBezTo>
                  <a:cubicBezTo>
                    <a:pt x="24289" y="27146"/>
                    <a:pt x="21527" y="27527"/>
                    <a:pt x="18955" y="28384"/>
                  </a:cubicBezTo>
                  <a:cubicBezTo>
                    <a:pt x="16383" y="29242"/>
                    <a:pt x="14097" y="30575"/>
                    <a:pt x="12002" y="32385"/>
                  </a:cubicBezTo>
                  <a:cubicBezTo>
                    <a:pt x="11430" y="32956"/>
                    <a:pt x="10858" y="33528"/>
                    <a:pt x="10382" y="34195"/>
                  </a:cubicBezTo>
                  <a:cubicBezTo>
                    <a:pt x="10573" y="31909"/>
                    <a:pt x="10954" y="29718"/>
                    <a:pt x="11525" y="27527"/>
                  </a:cubicBezTo>
                  <a:cubicBezTo>
                    <a:pt x="12478" y="24003"/>
                    <a:pt x="13906" y="20765"/>
                    <a:pt x="16002" y="17907"/>
                  </a:cubicBezTo>
                  <a:cubicBezTo>
                    <a:pt x="18098" y="15049"/>
                    <a:pt x="20955" y="12764"/>
                    <a:pt x="24479" y="11049"/>
                  </a:cubicBezTo>
                  <a:cubicBezTo>
                    <a:pt x="28099" y="9334"/>
                    <a:pt x="32480" y="8477"/>
                    <a:pt x="37814" y="8477"/>
                  </a:cubicBezTo>
                  <a:lnTo>
                    <a:pt x="38671" y="8477"/>
                  </a:lnTo>
                  <a:lnTo>
                    <a:pt x="38671" y="0"/>
                  </a:lnTo>
                  <a:lnTo>
                    <a:pt x="37814" y="0"/>
                  </a:lnTo>
                  <a:cubicBezTo>
                    <a:pt x="30194" y="0"/>
                    <a:pt x="23908" y="1238"/>
                    <a:pt x="19050" y="3810"/>
                  </a:cubicBezTo>
                  <a:cubicBezTo>
                    <a:pt x="14192" y="6382"/>
                    <a:pt x="10287" y="9811"/>
                    <a:pt x="7525" y="14097"/>
                  </a:cubicBezTo>
                  <a:cubicBezTo>
                    <a:pt x="4763" y="18383"/>
                    <a:pt x="2858" y="23146"/>
                    <a:pt x="1715" y="28480"/>
                  </a:cubicBezTo>
                  <a:cubicBezTo>
                    <a:pt x="571" y="33814"/>
                    <a:pt x="0" y="39148"/>
                    <a:pt x="0" y="44672"/>
                  </a:cubicBezTo>
                  <a:lnTo>
                    <a:pt x="0" y="49340"/>
                  </a:lnTo>
                  <a:cubicBezTo>
                    <a:pt x="0" y="52959"/>
                    <a:pt x="476" y="56578"/>
                    <a:pt x="1524" y="60103"/>
                  </a:cubicBezTo>
                  <a:cubicBezTo>
                    <a:pt x="2572" y="63627"/>
                    <a:pt x="4096" y="66866"/>
                    <a:pt x="6191" y="69723"/>
                  </a:cubicBezTo>
                  <a:cubicBezTo>
                    <a:pt x="8287" y="72580"/>
                    <a:pt x="10954" y="74962"/>
                    <a:pt x="14097" y="76676"/>
                  </a:cubicBezTo>
                  <a:cubicBezTo>
                    <a:pt x="17240" y="78391"/>
                    <a:pt x="20955" y="79248"/>
                    <a:pt x="25241" y="79248"/>
                  </a:cubicBezTo>
                  <a:cubicBezTo>
                    <a:pt x="29242" y="79248"/>
                    <a:pt x="32766" y="78581"/>
                    <a:pt x="35814" y="77248"/>
                  </a:cubicBezTo>
                  <a:cubicBezTo>
                    <a:pt x="38862" y="75914"/>
                    <a:pt x="41434" y="74009"/>
                    <a:pt x="43434" y="71533"/>
                  </a:cubicBezTo>
                  <a:cubicBezTo>
                    <a:pt x="45529" y="69056"/>
                    <a:pt x="47054" y="66294"/>
                    <a:pt x="48101" y="63055"/>
                  </a:cubicBezTo>
                  <a:cubicBezTo>
                    <a:pt x="49149" y="59817"/>
                    <a:pt x="49625" y="56388"/>
                    <a:pt x="49625" y="52673"/>
                  </a:cubicBezTo>
                  <a:cubicBezTo>
                    <a:pt x="49625" y="49435"/>
                    <a:pt x="49149" y="46292"/>
                    <a:pt x="48292" y="43244"/>
                  </a:cubicBezTo>
                  <a:cubicBezTo>
                    <a:pt x="47434" y="40196"/>
                    <a:pt x="46006" y="37433"/>
                    <a:pt x="44196" y="34957"/>
                  </a:cubicBezTo>
                  <a:close/>
                  <a:moveTo>
                    <a:pt x="38957" y="60674"/>
                  </a:moveTo>
                  <a:cubicBezTo>
                    <a:pt x="38290" y="62865"/>
                    <a:pt x="37338" y="64770"/>
                    <a:pt x="36100" y="66294"/>
                  </a:cubicBezTo>
                  <a:cubicBezTo>
                    <a:pt x="34861" y="67913"/>
                    <a:pt x="33338" y="69151"/>
                    <a:pt x="31528" y="70009"/>
                  </a:cubicBezTo>
                  <a:cubicBezTo>
                    <a:pt x="29718" y="70866"/>
                    <a:pt x="27623" y="71342"/>
                    <a:pt x="25336" y="71342"/>
                  </a:cubicBezTo>
                  <a:cubicBezTo>
                    <a:pt x="23336" y="71342"/>
                    <a:pt x="21431" y="70866"/>
                    <a:pt x="19621" y="69914"/>
                  </a:cubicBezTo>
                  <a:cubicBezTo>
                    <a:pt x="17812" y="68961"/>
                    <a:pt x="16192" y="67627"/>
                    <a:pt x="14764" y="65818"/>
                  </a:cubicBezTo>
                  <a:cubicBezTo>
                    <a:pt x="13335" y="64008"/>
                    <a:pt x="12192" y="61722"/>
                    <a:pt x="11335" y="59055"/>
                  </a:cubicBezTo>
                  <a:cubicBezTo>
                    <a:pt x="10477" y="56388"/>
                    <a:pt x="10096" y="53340"/>
                    <a:pt x="10096" y="49816"/>
                  </a:cubicBezTo>
                  <a:lnTo>
                    <a:pt x="10096" y="46101"/>
                  </a:lnTo>
                  <a:cubicBezTo>
                    <a:pt x="10573" y="44958"/>
                    <a:pt x="11144" y="43815"/>
                    <a:pt x="11906" y="42672"/>
                  </a:cubicBezTo>
                  <a:cubicBezTo>
                    <a:pt x="13430" y="40481"/>
                    <a:pt x="15431" y="38767"/>
                    <a:pt x="17812" y="37433"/>
                  </a:cubicBezTo>
                  <a:cubicBezTo>
                    <a:pt x="20193" y="36100"/>
                    <a:pt x="22765" y="35433"/>
                    <a:pt x="25527" y="35433"/>
                  </a:cubicBezTo>
                  <a:cubicBezTo>
                    <a:pt x="28004" y="35433"/>
                    <a:pt x="30099" y="35909"/>
                    <a:pt x="31909" y="36957"/>
                  </a:cubicBezTo>
                  <a:cubicBezTo>
                    <a:pt x="33719" y="37909"/>
                    <a:pt x="35147" y="39243"/>
                    <a:pt x="36385" y="40957"/>
                  </a:cubicBezTo>
                  <a:cubicBezTo>
                    <a:pt x="37529" y="42672"/>
                    <a:pt x="38481" y="44577"/>
                    <a:pt x="39052" y="46768"/>
                  </a:cubicBezTo>
                  <a:cubicBezTo>
                    <a:pt x="39624" y="48958"/>
                    <a:pt x="39910" y="51149"/>
                    <a:pt x="39910" y="53530"/>
                  </a:cubicBezTo>
                  <a:cubicBezTo>
                    <a:pt x="39910" y="56102"/>
                    <a:pt x="39624" y="58579"/>
                    <a:pt x="38957" y="6077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2042350" y="1799939"/>
              <a:ext cx="100107" cy="36671"/>
            </a:xfrm>
            <a:custGeom>
              <a:avLst/>
              <a:gdLst/>
              <a:ahLst/>
              <a:cxnLst/>
              <a:rect l="l" t="t" r="r" b="b"/>
              <a:pathLst>
                <a:path w="100107" h="36671" extrusionOk="0">
                  <a:moveTo>
                    <a:pt x="44768" y="36671"/>
                  </a:moveTo>
                  <a:lnTo>
                    <a:pt x="44768" y="36671"/>
                  </a:lnTo>
                  <a:cubicBezTo>
                    <a:pt x="44768" y="36671"/>
                    <a:pt x="100108" y="36671"/>
                    <a:pt x="100108" y="36671"/>
                  </a:cubicBezTo>
                  <a:cubicBezTo>
                    <a:pt x="100108" y="36671"/>
                    <a:pt x="100108" y="36671"/>
                    <a:pt x="100108" y="36671"/>
                  </a:cubicBezTo>
                  <a:lnTo>
                    <a:pt x="100108" y="36671"/>
                  </a:lnTo>
                  <a:cubicBezTo>
                    <a:pt x="99727" y="34671"/>
                    <a:pt x="99251" y="32766"/>
                    <a:pt x="98679" y="30956"/>
                  </a:cubicBezTo>
                  <a:cubicBezTo>
                    <a:pt x="98679" y="30956"/>
                    <a:pt x="98679" y="30861"/>
                    <a:pt x="98679" y="30766"/>
                  </a:cubicBezTo>
                  <a:cubicBezTo>
                    <a:pt x="98393" y="29909"/>
                    <a:pt x="98108" y="29051"/>
                    <a:pt x="97822" y="28194"/>
                  </a:cubicBezTo>
                  <a:cubicBezTo>
                    <a:pt x="97822" y="28004"/>
                    <a:pt x="97631" y="27813"/>
                    <a:pt x="97536" y="27527"/>
                  </a:cubicBezTo>
                  <a:cubicBezTo>
                    <a:pt x="97250" y="26861"/>
                    <a:pt x="96965" y="26099"/>
                    <a:pt x="96679" y="25432"/>
                  </a:cubicBezTo>
                  <a:cubicBezTo>
                    <a:pt x="96584" y="25146"/>
                    <a:pt x="96488" y="24955"/>
                    <a:pt x="96298" y="24670"/>
                  </a:cubicBezTo>
                  <a:cubicBezTo>
                    <a:pt x="96012" y="24003"/>
                    <a:pt x="95726" y="23432"/>
                    <a:pt x="95441" y="22860"/>
                  </a:cubicBezTo>
                  <a:cubicBezTo>
                    <a:pt x="95345" y="22574"/>
                    <a:pt x="95155" y="22289"/>
                    <a:pt x="94964" y="22003"/>
                  </a:cubicBezTo>
                  <a:cubicBezTo>
                    <a:pt x="94679" y="21431"/>
                    <a:pt x="94393" y="20860"/>
                    <a:pt x="94012" y="20288"/>
                  </a:cubicBezTo>
                  <a:cubicBezTo>
                    <a:pt x="93821" y="20003"/>
                    <a:pt x="93631" y="19717"/>
                    <a:pt x="93536" y="19431"/>
                  </a:cubicBezTo>
                  <a:cubicBezTo>
                    <a:pt x="93250" y="18860"/>
                    <a:pt x="92869" y="18383"/>
                    <a:pt x="92583" y="17812"/>
                  </a:cubicBezTo>
                  <a:cubicBezTo>
                    <a:pt x="92393" y="17526"/>
                    <a:pt x="92202" y="17240"/>
                    <a:pt x="92012" y="16955"/>
                  </a:cubicBezTo>
                  <a:cubicBezTo>
                    <a:pt x="91726" y="16574"/>
                    <a:pt x="91535" y="16193"/>
                    <a:pt x="91250" y="15907"/>
                  </a:cubicBezTo>
                  <a:lnTo>
                    <a:pt x="91250" y="15907"/>
                  </a:lnTo>
                  <a:cubicBezTo>
                    <a:pt x="86582" y="9335"/>
                    <a:pt x="80486" y="3905"/>
                    <a:pt x="73343" y="0"/>
                  </a:cubicBezTo>
                  <a:lnTo>
                    <a:pt x="60960" y="15907"/>
                  </a:lnTo>
                  <a:lnTo>
                    <a:pt x="22765" y="15907"/>
                  </a:lnTo>
                  <a:lnTo>
                    <a:pt x="0" y="36671"/>
                  </a:lnTo>
                  <a:lnTo>
                    <a:pt x="44672" y="366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879092" y="2037111"/>
              <a:ext cx="264223" cy="40957"/>
            </a:xfrm>
            <a:custGeom>
              <a:avLst/>
              <a:gdLst/>
              <a:ahLst/>
              <a:cxnLst/>
              <a:rect l="l" t="t" r="r" b="b"/>
              <a:pathLst>
                <a:path w="264223" h="40957" extrusionOk="0">
                  <a:moveTo>
                    <a:pt x="85344" y="20002"/>
                  </a:moveTo>
                  <a:lnTo>
                    <a:pt x="9906" y="20002"/>
                  </a:lnTo>
                  <a:lnTo>
                    <a:pt x="0" y="40957"/>
                  </a:lnTo>
                  <a:lnTo>
                    <a:pt x="78105" y="40957"/>
                  </a:lnTo>
                  <a:lnTo>
                    <a:pt x="264224" y="40957"/>
                  </a:lnTo>
                  <a:lnTo>
                    <a:pt x="264224" y="20002"/>
                  </a:lnTo>
                  <a:lnTo>
                    <a:pt x="264224" y="0"/>
                  </a:lnTo>
                  <a:lnTo>
                    <a:pt x="92202" y="0"/>
                  </a:lnTo>
                  <a:lnTo>
                    <a:pt x="85344" y="20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1836705" y="2157221"/>
              <a:ext cx="306609" cy="36957"/>
            </a:xfrm>
            <a:custGeom>
              <a:avLst/>
              <a:gdLst/>
              <a:ahLst/>
              <a:cxnLst/>
              <a:rect l="l" t="t" r="r" b="b"/>
              <a:pathLst>
                <a:path w="306609" h="36957" extrusionOk="0">
                  <a:moveTo>
                    <a:pt x="85820" y="21241"/>
                  </a:moveTo>
                  <a:lnTo>
                    <a:pt x="5239" y="21241"/>
                  </a:lnTo>
                  <a:lnTo>
                    <a:pt x="0" y="36957"/>
                  </a:lnTo>
                  <a:lnTo>
                    <a:pt x="306610" y="36957"/>
                  </a:lnTo>
                  <a:lnTo>
                    <a:pt x="306610" y="21241"/>
                  </a:lnTo>
                  <a:lnTo>
                    <a:pt x="306610" y="0"/>
                  </a:lnTo>
                  <a:lnTo>
                    <a:pt x="93155" y="0"/>
                  </a:lnTo>
                  <a:lnTo>
                    <a:pt x="85820" y="2124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1856136" y="2099500"/>
              <a:ext cx="287178" cy="36290"/>
            </a:xfrm>
            <a:custGeom>
              <a:avLst/>
              <a:gdLst/>
              <a:ahLst/>
              <a:cxnLst/>
              <a:rect l="l" t="t" r="r" b="b"/>
              <a:pathLst>
                <a:path w="287178" h="36290" extrusionOk="0">
                  <a:moveTo>
                    <a:pt x="87059" y="19050"/>
                  </a:moveTo>
                  <a:lnTo>
                    <a:pt x="4667" y="19050"/>
                  </a:lnTo>
                  <a:lnTo>
                    <a:pt x="0" y="36290"/>
                  </a:lnTo>
                  <a:lnTo>
                    <a:pt x="81058" y="36290"/>
                  </a:lnTo>
                  <a:lnTo>
                    <a:pt x="287179" y="36290"/>
                  </a:lnTo>
                  <a:lnTo>
                    <a:pt x="287179" y="19050"/>
                  </a:lnTo>
                  <a:lnTo>
                    <a:pt x="287179" y="0"/>
                  </a:lnTo>
                  <a:lnTo>
                    <a:pt x="93631" y="0"/>
                  </a:lnTo>
                  <a:lnTo>
                    <a:pt x="87059" y="1905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1815655" y="2215514"/>
              <a:ext cx="327660" cy="42195"/>
            </a:xfrm>
            <a:custGeom>
              <a:avLst/>
              <a:gdLst/>
              <a:ahLst/>
              <a:cxnLst/>
              <a:rect l="l" t="t" r="r" b="b"/>
              <a:pathLst>
                <a:path w="327660" h="42195" extrusionOk="0">
                  <a:moveTo>
                    <a:pt x="4858" y="26480"/>
                  </a:moveTo>
                  <a:lnTo>
                    <a:pt x="4667" y="26480"/>
                  </a:lnTo>
                  <a:lnTo>
                    <a:pt x="0" y="42196"/>
                  </a:lnTo>
                  <a:lnTo>
                    <a:pt x="327660" y="42196"/>
                  </a:lnTo>
                  <a:lnTo>
                    <a:pt x="327660" y="26480"/>
                  </a:lnTo>
                  <a:lnTo>
                    <a:pt x="327660" y="0"/>
                  </a:lnTo>
                  <a:lnTo>
                    <a:pt x="12668" y="0"/>
                  </a:lnTo>
                  <a:lnTo>
                    <a:pt x="4858" y="264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1946338" y="1923859"/>
              <a:ext cx="196977" cy="33528"/>
            </a:xfrm>
            <a:custGeom>
              <a:avLst/>
              <a:gdLst/>
              <a:ahLst/>
              <a:cxnLst/>
              <a:rect l="l" t="t" r="r" b="b"/>
              <a:pathLst>
                <a:path w="196977" h="33528" extrusionOk="0">
                  <a:moveTo>
                    <a:pt x="73724" y="16288"/>
                  </a:moveTo>
                  <a:lnTo>
                    <a:pt x="12097" y="16288"/>
                  </a:lnTo>
                  <a:lnTo>
                    <a:pt x="0" y="33528"/>
                  </a:lnTo>
                  <a:lnTo>
                    <a:pt x="64675" y="33528"/>
                  </a:lnTo>
                  <a:lnTo>
                    <a:pt x="196977" y="33528"/>
                  </a:lnTo>
                  <a:lnTo>
                    <a:pt x="196977" y="16288"/>
                  </a:lnTo>
                  <a:lnTo>
                    <a:pt x="196977" y="0"/>
                  </a:lnTo>
                  <a:lnTo>
                    <a:pt x="82201" y="0"/>
                  </a:lnTo>
                  <a:lnTo>
                    <a:pt x="73724" y="1628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1983962" y="1858041"/>
              <a:ext cx="159353" cy="44481"/>
            </a:xfrm>
            <a:custGeom>
              <a:avLst/>
              <a:gdLst/>
              <a:ahLst/>
              <a:cxnLst/>
              <a:rect l="l" t="t" r="r" b="b"/>
              <a:pathLst>
                <a:path w="159353" h="44481" extrusionOk="0">
                  <a:moveTo>
                    <a:pt x="68008" y="23717"/>
                  </a:moveTo>
                  <a:lnTo>
                    <a:pt x="18574" y="23717"/>
                  </a:lnTo>
                  <a:lnTo>
                    <a:pt x="0" y="44482"/>
                  </a:lnTo>
                  <a:lnTo>
                    <a:pt x="159353" y="44482"/>
                  </a:lnTo>
                  <a:lnTo>
                    <a:pt x="159353" y="23717"/>
                  </a:lnTo>
                  <a:lnTo>
                    <a:pt x="159353" y="0"/>
                  </a:lnTo>
                  <a:lnTo>
                    <a:pt x="86487" y="0"/>
                  </a:lnTo>
                  <a:lnTo>
                    <a:pt x="68008" y="2371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>
              <a:off x="1907285" y="1978723"/>
              <a:ext cx="236029" cy="36957"/>
            </a:xfrm>
            <a:custGeom>
              <a:avLst/>
              <a:gdLst/>
              <a:ahLst/>
              <a:cxnLst/>
              <a:rect l="l" t="t" r="r" b="b"/>
              <a:pathLst>
                <a:path w="236029" h="36957" extrusionOk="0">
                  <a:moveTo>
                    <a:pt x="82201" y="19621"/>
                  </a:moveTo>
                  <a:lnTo>
                    <a:pt x="12668" y="19621"/>
                  </a:lnTo>
                  <a:lnTo>
                    <a:pt x="0" y="36862"/>
                  </a:lnTo>
                  <a:lnTo>
                    <a:pt x="73152" y="36862"/>
                  </a:lnTo>
                  <a:lnTo>
                    <a:pt x="73152" y="36957"/>
                  </a:lnTo>
                  <a:lnTo>
                    <a:pt x="236030" y="36957"/>
                  </a:lnTo>
                  <a:lnTo>
                    <a:pt x="236030" y="36862"/>
                  </a:lnTo>
                  <a:lnTo>
                    <a:pt x="236030" y="19621"/>
                  </a:lnTo>
                  <a:lnTo>
                    <a:pt x="236030" y="0"/>
                  </a:lnTo>
                  <a:lnTo>
                    <a:pt x="92488" y="0"/>
                  </a:lnTo>
                  <a:lnTo>
                    <a:pt x="82201" y="1962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>
              <a:off x="1767363" y="2279046"/>
              <a:ext cx="375189" cy="44291"/>
            </a:xfrm>
            <a:custGeom>
              <a:avLst/>
              <a:gdLst/>
              <a:ahLst/>
              <a:cxnLst/>
              <a:rect l="l" t="t" r="r" b="b"/>
              <a:pathLst>
                <a:path w="375189" h="44291" extrusionOk="0">
                  <a:moveTo>
                    <a:pt x="30670" y="37433"/>
                  </a:moveTo>
                  <a:lnTo>
                    <a:pt x="0" y="43434"/>
                  </a:lnTo>
                  <a:cubicBezTo>
                    <a:pt x="3048" y="44005"/>
                    <a:pt x="6096" y="44291"/>
                    <a:pt x="9239" y="44291"/>
                  </a:cubicBezTo>
                  <a:lnTo>
                    <a:pt x="323183" y="44291"/>
                  </a:lnTo>
                  <a:cubicBezTo>
                    <a:pt x="349377" y="44291"/>
                    <a:pt x="371285" y="24955"/>
                    <a:pt x="375190" y="0"/>
                  </a:cubicBezTo>
                  <a:lnTo>
                    <a:pt x="42005" y="0"/>
                  </a:lnTo>
                  <a:lnTo>
                    <a:pt x="30670" y="374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1724025" y="2037111"/>
              <a:ext cx="86296" cy="40957"/>
            </a:xfrm>
            <a:custGeom>
              <a:avLst/>
              <a:gdLst/>
              <a:ahLst/>
              <a:cxnLst/>
              <a:rect l="l" t="t" r="r" b="b"/>
              <a:pathLst>
                <a:path w="86296" h="40957" extrusionOk="0">
                  <a:moveTo>
                    <a:pt x="86297" y="0"/>
                  </a:moveTo>
                  <a:lnTo>
                    <a:pt x="0" y="0"/>
                  </a:lnTo>
                  <a:lnTo>
                    <a:pt x="0" y="40957"/>
                  </a:lnTo>
                  <a:lnTo>
                    <a:pt x="71819" y="40957"/>
                  </a:lnTo>
                  <a:cubicBezTo>
                    <a:pt x="75343" y="27527"/>
                    <a:pt x="80201" y="13811"/>
                    <a:pt x="86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1724882" y="1793557"/>
              <a:ext cx="328421" cy="43148"/>
            </a:xfrm>
            <a:custGeom>
              <a:avLst/>
              <a:gdLst/>
              <a:ahLst/>
              <a:cxnLst/>
              <a:rect l="l" t="t" r="r" b="b"/>
              <a:pathLst>
                <a:path w="328421" h="43148" extrusionOk="0">
                  <a:moveTo>
                    <a:pt x="328422" y="0"/>
                  </a:moveTo>
                  <a:lnTo>
                    <a:pt x="51816" y="0"/>
                  </a:lnTo>
                  <a:cubicBezTo>
                    <a:pt x="26003" y="0"/>
                    <a:pt x="4382" y="18764"/>
                    <a:pt x="0" y="43148"/>
                  </a:cubicBezTo>
                  <a:lnTo>
                    <a:pt x="252603" y="43148"/>
                  </a:lnTo>
                  <a:cubicBezTo>
                    <a:pt x="278416" y="23908"/>
                    <a:pt x="304419" y="8858"/>
                    <a:pt x="328422" y="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1724691" y="2279046"/>
              <a:ext cx="47625" cy="39814"/>
            </a:xfrm>
            <a:custGeom>
              <a:avLst/>
              <a:gdLst/>
              <a:ahLst/>
              <a:cxnLst/>
              <a:rect l="l" t="t" r="r" b="b"/>
              <a:pathLst>
                <a:path w="47625" h="39814" extrusionOk="0">
                  <a:moveTo>
                    <a:pt x="0" y="0"/>
                  </a:moveTo>
                  <a:cubicBezTo>
                    <a:pt x="2762" y="17812"/>
                    <a:pt x="14669" y="32671"/>
                    <a:pt x="30671" y="39815"/>
                  </a:cubicBezTo>
                  <a:cubicBezTo>
                    <a:pt x="37910" y="26479"/>
                    <a:pt x="43148" y="13240"/>
                    <a:pt x="476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1724025" y="1978723"/>
              <a:ext cx="119157" cy="36957"/>
            </a:xfrm>
            <a:custGeom>
              <a:avLst/>
              <a:gdLst/>
              <a:ahLst/>
              <a:cxnLst/>
              <a:rect l="l" t="t" r="r" b="b"/>
              <a:pathLst>
                <a:path w="119157" h="36957" extrusionOk="0">
                  <a:moveTo>
                    <a:pt x="101537" y="28289"/>
                  </a:moveTo>
                  <a:cubicBezTo>
                    <a:pt x="106966" y="18859"/>
                    <a:pt x="112871" y="9430"/>
                    <a:pt x="119158" y="0"/>
                  </a:cubicBezTo>
                  <a:lnTo>
                    <a:pt x="0" y="0"/>
                  </a:lnTo>
                  <a:lnTo>
                    <a:pt x="0" y="36957"/>
                  </a:lnTo>
                  <a:lnTo>
                    <a:pt x="96774" y="36957"/>
                  </a:lnTo>
                  <a:cubicBezTo>
                    <a:pt x="98298" y="34100"/>
                    <a:pt x="99917" y="31147"/>
                    <a:pt x="101537" y="282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3"/>
            <p:cNvSpPr/>
            <p:nvPr/>
          </p:nvSpPr>
          <p:spPr>
            <a:xfrm>
              <a:off x="1724025" y="1858041"/>
              <a:ext cx="226790" cy="44481"/>
            </a:xfrm>
            <a:custGeom>
              <a:avLst/>
              <a:gdLst/>
              <a:ahLst/>
              <a:cxnLst/>
              <a:rect l="l" t="t" r="r" b="b"/>
              <a:pathLst>
                <a:path w="226790" h="44481" extrusionOk="0">
                  <a:moveTo>
                    <a:pt x="226790" y="0"/>
                  </a:moveTo>
                  <a:lnTo>
                    <a:pt x="0" y="0"/>
                  </a:lnTo>
                  <a:lnTo>
                    <a:pt x="0" y="44482"/>
                  </a:lnTo>
                  <a:lnTo>
                    <a:pt x="180308" y="44482"/>
                  </a:lnTo>
                  <a:cubicBezTo>
                    <a:pt x="195263" y="28670"/>
                    <a:pt x="210884" y="13621"/>
                    <a:pt x="2267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724025" y="1923859"/>
              <a:ext cx="161067" cy="33528"/>
            </a:xfrm>
            <a:custGeom>
              <a:avLst/>
              <a:gdLst/>
              <a:ahLst/>
              <a:cxnLst/>
              <a:rect l="l" t="t" r="r" b="b"/>
              <a:pathLst>
                <a:path w="161067" h="33528" extrusionOk="0">
                  <a:moveTo>
                    <a:pt x="161068" y="0"/>
                  </a:moveTo>
                  <a:lnTo>
                    <a:pt x="0" y="0"/>
                  </a:lnTo>
                  <a:lnTo>
                    <a:pt x="0" y="33528"/>
                  </a:lnTo>
                  <a:lnTo>
                    <a:pt x="134303" y="33528"/>
                  </a:lnTo>
                  <a:cubicBezTo>
                    <a:pt x="142685" y="22193"/>
                    <a:pt x="151733" y="10954"/>
                    <a:pt x="1610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>
              <a:off x="1724025" y="2215514"/>
              <a:ext cx="70389" cy="42195"/>
            </a:xfrm>
            <a:custGeom>
              <a:avLst/>
              <a:gdLst/>
              <a:ahLst/>
              <a:cxnLst/>
              <a:rect l="l" t="t" r="r" b="b"/>
              <a:pathLst>
                <a:path w="70389" h="42195" extrusionOk="0">
                  <a:moveTo>
                    <a:pt x="70390" y="0"/>
                  </a:moveTo>
                  <a:lnTo>
                    <a:pt x="0" y="0"/>
                  </a:lnTo>
                  <a:lnTo>
                    <a:pt x="0" y="42196"/>
                  </a:lnTo>
                  <a:lnTo>
                    <a:pt x="55245" y="42196"/>
                  </a:lnTo>
                  <a:cubicBezTo>
                    <a:pt x="59722" y="28194"/>
                    <a:pt x="64198" y="14192"/>
                    <a:pt x="703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>
              <a:off x="1724025" y="2099500"/>
              <a:ext cx="67151" cy="36385"/>
            </a:xfrm>
            <a:custGeom>
              <a:avLst/>
              <a:gdLst/>
              <a:ahLst/>
              <a:cxnLst/>
              <a:rect l="l" t="t" r="r" b="b"/>
              <a:pathLst>
                <a:path w="67151" h="36385" extrusionOk="0">
                  <a:moveTo>
                    <a:pt x="67151" y="0"/>
                  </a:moveTo>
                  <a:lnTo>
                    <a:pt x="0" y="0"/>
                  </a:lnTo>
                  <a:lnTo>
                    <a:pt x="0" y="36386"/>
                  </a:lnTo>
                  <a:lnTo>
                    <a:pt x="64198" y="36386"/>
                  </a:lnTo>
                  <a:cubicBezTo>
                    <a:pt x="64008" y="24956"/>
                    <a:pt x="64961" y="12668"/>
                    <a:pt x="67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3"/>
            <p:cNvSpPr/>
            <p:nvPr/>
          </p:nvSpPr>
          <p:spPr>
            <a:xfrm>
              <a:off x="1724025" y="2157221"/>
              <a:ext cx="79724" cy="36957"/>
            </a:xfrm>
            <a:custGeom>
              <a:avLst/>
              <a:gdLst/>
              <a:ahLst/>
              <a:cxnLst/>
              <a:rect l="l" t="t" r="r" b="b"/>
              <a:pathLst>
                <a:path w="79724" h="36957" extrusionOk="0">
                  <a:moveTo>
                    <a:pt x="66104" y="0"/>
                  </a:moveTo>
                  <a:lnTo>
                    <a:pt x="0" y="0"/>
                  </a:lnTo>
                  <a:lnTo>
                    <a:pt x="0" y="36957"/>
                  </a:lnTo>
                  <a:lnTo>
                    <a:pt x="79724" y="36957"/>
                  </a:lnTo>
                  <a:cubicBezTo>
                    <a:pt x="73057" y="26765"/>
                    <a:pt x="68485" y="14192"/>
                    <a:pt x="66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15850" tIns="57900" rIns="115850" bIns="57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28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13"/>
          <p:cNvGrpSpPr/>
          <p:nvPr/>
        </p:nvGrpSpPr>
        <p:grpSpPr>
          <a:xfrm>
            <a:off x="418340" y="4689469"/>
            <a:ext cx="805197" cy="81754"/>
            <a:chOff x="5600700" y="3376516"/>
            <a:chExt cx="993457" cy="100869"/>
          </a:xfrm>
        </p:grpSpPr>
        <p:sp>
          <p:nvSpPr>
            <p:cNvPr id="124" name="Google Shape;124;p13"/>
            <p:cNvSpPr/>
            <p:nvPr/>
          </p:nvSpPr>
          <p:spPr>
            <a:xfrm>
              <a:off x="6211347" y="3378897"/>
              <a:ext cx="91820" cy="96488"/>
            </a:xfrm>
            <a:custGeom>
              <a:avLst/>
              <a:gdLst/>
              <a:ahLst/>
              <a:cxnLst/>
              <a:rect l="l" t="t" r="r" b="b"/>
              <a:pathLst>
                <a:path w="91820" h="96488" extrusionOk="0">
                  <a:moveTo>
                    <a:pt x="0" y="0"/>
                  </a:moveTo>
                  <a:lnTo>
                    <a:pt x="37243" y="0"/>
                  </a:lnTo>
                  <a:cubicBezTo>
                    <a:pt x="45910" y="0"/>
                    <a:pt x="53626" y="1143"/>
                    <a:pt x="60388" y="3524"/>
                  </a:cubicBezTo>
                  <a:cubicBezTo>
                    <a:pt x="67151" y="5906"/>
                    <a:pt x="72866" y="9144"/>
                    <a:pt x="77533" y="13430"/>
                  </a:cubicBezTo>
                  <a:cubicBezTo>
                    <a:pt x="82201" y="17621"/>
                    <a:pt x="85725" y="22669"/>
                    <a:pt x="88202" y="28575"/>
                  </a:cubicBezTo>
                  <a:cubicBezTo>
                    <a:pt x="90678" y="34385"/>
                    <a:pt x="91821" y="40862"/>
                    <a:pt x="91821" y="47816"/>
                  </a:cubicBezTo>
                  <a:lnTo>
                    <a:pt x="91821" y="48101"/>
                  </a:lnTo>
                  <a:cubicBezTo>
                    <a:pt x="91821" y="55055"/>
                    <a:pt x="90583" y="61532"/>
                    <a:pt x="88106" y="67437"/>
                  </a:cubicBezTo>
                  <a:cubicBezTo>
                    <a:pt x="85630" y="73343"/>
                    <a:pt x="82010" y="78486"/>
                    <a:pt x="77343" y="82772"/>
                  </a:cubicBezTo>
                  <a:cubicBezTo>
                    <a:pt x="72676" y="87059"/>
                    <a:pt x="66865" y="90488"/>
                    <a:pt x="60008" y="92869"/>
                  </a:cubicBezTo>
                  <a:cubicBezTo>
                    <a:pt x="53150" y="95345"/>
                    <a:pt x="45434" y="96488"/>
                    <a:pt x="36767" y="96488"/>
                  </a:cubicBezTo>
                  <a:lnTo>
                    <a:pt x="95" y="96488"/>
                  </a:lnTo>
                  <a:lnTo>
                    <a:pt x="95" y="0"/>
                  </a:lnTo>
                  <a:close/>
                  <a:moveTo>
                    <a:pt x="37719" y="72866"/>
                  </a:moveTo>
                  <a:cubicBezTo>
                    <a:pt x="45720" y="72866"/>
                    <a:pt x="52197" y="70771"/>
                    <a:pt x="57055" y="66485"/>
                  </a:cubicBezTo>
                  <a:cubicBezTo>
                    <a:pt x="61913" y="62294"/>
                    <a:pt x="64389" y="56198"/>
                    <a:pt x="64389" y="48387"/>
                  </a:cubicBezTo>
                  <a:lnTo>
                    <a:pt x="64389" y="48101"/>
                  </a:lnTo>
                  <a:cubicBezTo>
                    <a:pt x="64389" y="40386"/>
                    <a:pt x="61913" y="34385"/>
                    <a:pt x="57055" y="30099"/>
                  </a:cubicBezTo>
                  <a:cubicBezTo>
                    <a:pt x="52197" y="25813"/>
                    <a:pt x="45720" y="23717"/>
                    <a:pt x="37719" y="23717"/>
                  </a:cubicBezTo>
                  <a:lnTo>
                    <a:pt x="26765" y="23717"/>
                  </a:lnTo>
                  <a:lnTo>
                    <a:pt x="26765" y="72866"/>
                  </a:lnTo>
                  <a:lnTo>
                    <a:pt x="37719" y="728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6313550" y="3376992"/>
              <a:ext cx="94392" cy="100393"/>
            </a:xfrm>
            <a:custGeom>
              <a:avLst/>
              <a:gdLst/>
              <a:ahLst/>
              <a:cxnLst/>
              <a:rect l="l" t="t" r="r" b="b"/>
              <a:pathLst>
                <a:path w="94392" h="100393" extrusionOk="0">
                  <a:moveTo>
                    <a:pt x="52578" y="100394"/>
                  </a:moveTo>
                  <a:cubicBezTo>
                    <a:pt x="45053" y="100394"/>
                    <a:pt x="38100" y="99155"/>
                    <a:pt x="31718" y="96774"/>
                  </a:cubicBezTo>
                  <a:cubicBezTo>
                    <a:pt x="25337" y="94297"/>
                    <a:pt x="19812" y="90869"/>
                    <a:pt x="15050" y="86487"/>
                  </a:cubicBezTo>
                  <a:cubicBezTo>
                    <a:pt x="10382" y="82106"/>
                    <a:pt x="6668" y="76772"/>
                    <a:pt x="4001" y="70676"/>
                  </a:cubicBezTo>
                  <a:cubicBezTo>
                    <a:pt x="1334" y="64580"/>
                    <a:pt x="0" y="57817"/>
                    <a:pt x="0" y="50483"/>
                  </a:cubicBezTo>
                  <a:lnTo>
                    <a:pt x="0" y="50197"/>
                  </a:lnTo>
                  <a:cubicBezTo>
                    <a:pt x="0" y="43244"/>
                    <a:pt x="1334" y="36671"/>
                    <a:pt x="3905" y="30575"/>
                  </a:cubicBezTo>
                  <a:cubicBezTo>
                    <a:pt x="6477" y="24479"/>
                    <a:pt x="10097" y="19145"/>
                    <a:pt x="14669" y="14573"/>
                  </a:cubicBezTo>
                  <a:cubicBezTo>
                    <a:pt x="19241" y="10001"/>
                    <a:pt x="24765" y="6477"/>
                    <a:pt x="31147" y="3905"/>
                  </a:cubicBezTo>
                  <a:cubicBezTo>
                    <a:pt x="37529" y="1334"/>
                    <a:pt x="44482" y="0"/>
                    <a:pt x="51911" y="0"/>
                  </a:cubicBezTo>
                  <a:cubicBezTo>
                    <a:pt x="60484" y="0"/>
                    <a:pt x="67818" y="1238"/>
                    <a:pt x="74009" y="3715"/>
                  </a:cubicBezTo>
                  <a:cubicBezTo>
                    <a:pt x="80201" y="6191"/>
                    <a:pt x="85916" y="9620"/>
                    <a:pt x="91059" y="14097"/>
                  </a:cubicBezTo>
                  <a:lnTo>
                    <a:pt x="75343" y="32957"/>
                  </a:lnTo>
                  <a:cubicBezTo>
                    <a:pt x="71819" y="30004"/>
                    <a:pt x="68294" y="27718"/>
                    <a:pt x="64675" y="26194"/>
                  </a:cubicBezTo>
                  <a:cubicBezTo>
                    <a:pt x="61055" y="24670"/>
                    <a:pt x="56864" y="23813"/>
                    <a:pt x="52007" y="23813"/>
                  </a:cubicBezTo>
                  <a:cubicBezTo>
                    <a:pt x="48482" y="23813"/>
                    <a:pt x="45244" y="24479"/>
                    <a:pt x="42291" y="25908"/>
                  </a:cubicBezTo>
                  <a:cubicBezTo>
                    <a:pt x="39338" y="27242"/>
                    <a:pt x="36671" y="29147"/>
                    <a:pt x="34481" y="31528"/>
                  </a:cubicBezTo>
                  <a:cubicBezTo>
                    <a:pt x="32290" y="33909"/>
                    <a:pt x="30480" y="36767"/>
                    <a:pt x="29242" y="39910"/>
                  </a:cubicBezTo>
                  <a:cubicBezTo>
                    <a:pt x="27908" y="43148"/>
                    <a:pt x="27337" y="46577"/>
                    <a:pt x="27337" y="50292"/>
                  </a:cubicBezTo>
                  <a:lnTo>
                    <a:pt x="27337" y="50578"/>
                  </a:lnTo>
                  <a:cubicBezTo>
                    <a:pt x="27337" y="54483"/>
                    <a:pt x="28004" y="58007"/>
                    <a:pt x="29242" y="61341"/>
                  </a:cubicBezTo>
                  <a:cubicBezTo>
                    <a:pt x="30575" y="64675"/>
                    <a:pt x="32385" y="67437"/>
                    <a:pt x="34671" y="69818"/>
                  </a:cubicBezTo>
                  <a:cubicBezTo>
                    <a:pt x="37052" y="72200"/>
                    <a:pt x="39815" y="74009"/>
                    <a:pt x="42958" y="75343"/>
                  </a:cubicBezTo>
                  <a:cubicBezTo>
                    <a:pt x="46101" y="76676"/>
                    <a:pt x="49625" y="77343"/>
                    <a:pt x="53531" y="77343"/>
                  </a:cubicBezTo>
                  <a:cubicBezTo>
                    <a:pt x="59817" y="77343"/>
                    <a:pt x="64961" y="76010"/>
                    <a:pt x="69056" y="73343"/>
                  </a:cubicBezTo>
                  <a:lnTo>
                    <a:pt x="69056" y="61627"/>
                  </a:lnTo>
                  <a:lnTo>
                    <a:pt x="50006" y="61627"/>
                  </a:lnTo>
                  <a:lnTo>
                    <a:pt x="50006" y="42005"/>
                  </a:lnTo>
                  <a:lnTo>
                    <a:pt x="94393" y="42005"/>
                  </a:lnTo>
                  <a:lnTo>
                    <a:pt x="94393" y="85439"/>
                  </a:lnTo>
                  <a:cubicBezTo>
                    <a:pt x="89249" y="89630"/>
                    <a:pt x="83153" y="93250"/>
                    <a:pt x="76200" y="96107"/>
                  </a:cubicBezTo>
                  <a:cubicBezTo>
                    <a:pt x="69247" y="98965"/>
                    <a:pt x="61341" y="100394"/>
                    <a:pt x="52483" y="100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>
              <a:off x="6422993" y="3378897"/>
              <a:ext cx="81629" cy="96678"/>
            </a:xfrm>
            <a:custGeom>
              <a:avLst/>
              <a:gdLst/>
              <a:ahLst/>
              <a:cxnLst/>
              <a:rect l="l" t="t" r="r" b="b"/>
              <a:pathLst>
                <a:path w="81629" h="96678" extrusionOk="0">
                  <a:moveTo>
                    <a:pt x="0" y="0"/>
                  </a:moveTo>
                  <a:lnTo>
                    <a:pt x="41434" y="0"/>
                  </a:lnTo>
                  <a:cubicBezTo>
                    <a:pt x="47530" y="0"/>
                    <a:pt x="53054" y="762"/>
                    <a:pt x="58007" y="2286"/>
                  </a:cubicBezTo>
                  <a:cubicBezTo>
                    <a:pt x="62960" y="3810"/>
                    <a:pt x="67246" y="6001"/>
                    <a:pt x="70675" y="8954"/>
                  </a:cubicBezTo>
                  <a:cubicBezTo>
                    <a:pt x="74200" y="11811"/>
                    <a:pt x="76867" y="15431"/>
                    <a:pt x="78772" y="19622"/>
                  </a:cubicBezTo>
                  <a:cubicBezTo>
                    <a:pt x="80677" y="23813"/>
                    <a:pt x="81629" y="28670"/>
                    <a:pt x="81629" y="34004"/>
                  </a:cubicBezTo>
                  <a:lnTo>
                    <a:pt x="81629" y="34290"/>
                  </a:lnTo>
                  <a:cubicBezTo>
                    <a:pt x="81629" y="40005"/>
                    <a:pt x="80581" y="44958"/>
                    <a:pt x="78486" y="49340"/>
                  </a:cubicBezTo>
                  <a:cubicBezTo>
                    <a:pt x="76390" y="53626"/>
                    <a:pt x="73533" y="57341"/>
                    <a:pt x="69818" y="60198"/>
                  </a:cubicBezTo>
                  <a:cubicBezTo>
                    <a:pt x="66103" y="63151"/>
                    <a:pt x="61722" y="65342"/>
                    <a:pt x="56674" y="66866"/>
                  </a:cubicBezTo>
                  <a:cubicBezTo>
                    <a:pt x="51530" y="68294"/>
                    <a:pt x="46006" y="69056"/>
                    <a:pt x="40005" y="69056"/>
                  </a:cubicBezTo>
                  <a:lnTo>
                    <a:pt x="26765" y="69056"/>
                  </a:lnTo>
                  <a:lnTo>
                    <a:pt x="26765" y="96679"/>
                  </a:lnTo>
                  <a:lnTo>
                    <a:pt x="0" y="96679"/>
                  </a:lnTo>
                  <a:lnTo>
                    <a:pt x="0" y="0"/>
                  </a:lnTo>
                  <a:close/>
                  <a:moveTo>
                    <a:pt x="39433" y="48006"/>
                  </a:moveTo>
                  <a:cubicBezTo>
                    <a:pt x="44196" y="48006"/>
                    <a:pt x="48006" y="46863"/>
                    <a:pt x="50673" y="44577"/>
                  </a:cubicBezTo>
                  <a:cubicBezTo>
                    <a:pt x="53340" y="42291"/>
                    <a:pt x="54769" y="39243"/>
                    <a:pt x="54769" y="35338"/>
                  </a:cubicBezTo>
                  <a:lnTo>
                    <a:pt x="54769" y="35052"/>
                  </a:lnTo>
                  <a:cubicBezTo>
                    <a:pt x="54769" y="30861"/>
                    <a:pt x="53435" y="27718"/>
                    <a:pt x="50673" y="25527"/>
                  </a:cubicBezTo>
                  <a:cubicBezTo>
                    <a:pt x="47911" y="23336"/>
                    <a:pt x="44196" y="22289"/>
                    <a:pt x="39243" y="22289"/>
                  </a:cubicBezTo>
                  <a:lnTo>
                    <a:pt x="26670" y="22289"/>
                  </a:lnTo>
                  <a:lnTo>
                    <a:pt x="26670" y="47911"/>
                  </a:lnTo>
                  <a:lnTo>
                    <a:pt x="39338" y="479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3"/>
            <p:cNvSpPr/>
            <p:nvPr/>
          </p:nvSpPr>
          <p:spPr>
            <a:xfrm>
              <a:off x="6515862" y="3378897"/>
              <a:ext cx="78295" cy="96678"/>
            </a:xfrm>
            <a:custGeom>
              <a:avLst/>
              <a:gdLst/>
              <a:ahLst/>
              <a:cxnLst/>
              <a:rect l="l" t="t" r="r" b="b"/>
              <a:pathLst>
                <a:path w="78295" h="96678" extrusionOk="0">
                  <a:moveTo>
                    <a:pt x="0" y="0"/>
                  </a:moveTo>
                  <a:lnTo>
                    <a:pt x="77533" y="0"/>
                  </a:lnTo>
                  <a:lnTo>
                    <a:pt x="77533" y="22765"/>
                  </a:lnTo>
                  <a:lnTo>
                    <a:pt x="26384" y="22765"/>
                  </a:lnTo>
                  <a:lnTo>
                    <a:pt x="26384" y="37433"/>
                  </a:lnTo>
                  <a:lnTo>
                    <a:pt x="72771" y="37433"/>
                  </a:lnTo>
                  <a:lnTo>
                    <a:pt x="72771" y="58579"/>
                  </a:lnTo>
                  <a:lnTo>
                    <a:pt x="26384" y="58579"/>
                  </a:lnTo>
                  <a:lnTo>
                    <a:pt x="26384" y="73914"/>
                  </a:lnTo>
                  <a:lnTo>
                    <a:pt x="78296" y="73914"/>
                  </a:lnTo>
                  <a:lnTo>
                    <a:pt x="78296" y="96679"/>
                  </a:lnTo>
                  <a:lnTo>
                    <a:pt x="95" y="9667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5870733" y="3378517"/>
              <a:ext cx="77247" cy="96488"/>
            </a:xfrm>
            <a:custGeom>
              <a:avLst/>
              <a:gdLst/>
              <a:ahLst/>
              <a:cxnLst/>
              <a:rect l="l" t="t" r="r" b="b"/>
              <a:pathLst>
                <a:path w="77247" h="96488" extrusionOk="0">
                  <a:moveTo>
                    <a:pt x="95" y="0"/>
                  </a:moveTo>
                  <a:lnTo>
                    <a:pt x="77248" y="0"/>
                  </a:lnTo>
                  <a:lnTo>
                    <a:pt x="77248" y="23432"/>
                  </a:lnTo>
                  <a:lnTo>
                    <a:pt x="26765" y="23432"/>
                  </a:lnTo>
                  <a:lnTo>
                    <a:pt x="26765" y="39719"/>
                  </a:lnTo>
                  <a:lnTo>
                    <a:pt x="72390" y="39719"/>
                  </a:lnTo>
                  <a:lnTo>
                    <a:pt x="72390" y="62008"/>
                  </a:lnTo>
                  <a:lnTo>
                    <a:pt x="26765" y="62008"/>
                  </a:lnTo>
                  <a:lnTo>
                    <a:pt x="26765" y="96488"/>
                  </a:lnTo>
                  <a:lnTo>
                    <a:pt x="0" y="96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3"/>
            <p:cNvSpPr/>
            <p:nvPr/>
          </p:nvSpPr>
          <p:spPr>
            <a:xfrm>
              <a:off x="5956839" y="3376516"/>
              <a:ext cx="94392" cy="100393"/>
            </a:xfrm>
            <a:custGeom>
              <a:avLst/>
              <a:gdLst/>
              <a:ahLst/>
              <a:cxnLst/>
              <a:rect l="l" t="t" r="r" b="b"/>
              <a:pathLst>
                <a:path w="94392" h="100393" extrusionOk="0">
                  <a:moveTo>
                    <a:pt x="52483" y="100394"/>
                  </a:moveTo>
                  <a:cubicBezTo>
                    <a:pt x="44958" y="100394"/>
                    <a:pt x="38005" y="99155"/>
                    <a:pt x="31623" y="96774"/>
                  </a:cubicBezTo>
                  <a:cubicBezTo>
                    <a:pt x="25241" y="94298"/>
                    <a:pt x="19717" y="90869"/>
                    <a:pt x="15050" y="86487"/>
                  </a:cubicBezTo>
                  <a:cubicBezTo>
                    <a:pt x="10382" y="82106"/>
                    <a:pt x="6668" y="76867"/>
                    <a:pt x="4001" y="70676"/>
                  </a:cubicBezTo>
                  <a:cubicBezTo>
                    <a:pt x="1333" y="64580"/>
                    <a:pt x="0" y="57817"/>
                    <a:pt x="0" y="50483"/>
                  </a:cubicBezTo>
                  <a:lnTo>
                    <a:pt x="0" y="50197"/>
                  </a:lnTo>
                  <a:cubicBezTo>
                    <a:pt x="0" y="43244"/>
                    <a:pt x="1333" y="36671"/>
                    <a:pt x="3905" y="30575"/>
                  </a:cubicBezTo>
                  <a:cubicBezTo>
                    <a:pt x="6477" y="24479"/>
                    <a:pt x="10097" y="19145"/>
                    <a:pt x="14669" y="14573"/>
                  </a:cubicBezTo>
                  <a:cubicBezTo>
                    <a:pt x="19241" y="10001"/>
                    <a:pt x="24670" y="6477"/>
                    <a:pt x="31052" y="3905"/>
                  </a:cubicBezTo>
                  <a:cubicBezTo>
                    <a:pt x="37433" y="1334"/>
                    <a:pt x="44291" y="0"/>
                    <a:pt x="51816" y="0"/>
                  </a:cubicBezTo>
                  <a:cubicBezTo>
                    <a:pt x="60389" y="0"/>
                    <a:pt x="67723" y="1238"/>
                    <a:pt x="73914" y="3715"/>
                  </a:cubicBezTo>
                  <a:cubicBezTo>
                    <a:pt x="80105" y="6191"/>
                    <a:pt x="85820" y="9620"/>
                    <a:pt x="90964" y="14097"/>
                  </a:cubicBezTo>
                  <a:lnTo>
                    <a:pt x="75248" y="32957"/>
                  </a:lnTo>
                  <a:cubicBezTo>
                    <a:pt x="71723" y="30004"/>
                    <a:pt x="68199" y="27813"/>
                    <a:pt x="64579" y="26194"/>
                  </a:cubicBezTo>
                  <a:cubicBezTo>
                    <a:pt x="60960" y="24670"/>
                    <a:pt x="56769" y="23813"/>
                    <a:pt x="52006" y="23813"/>
                  </a:cubicBezTo>
                  <a:cubicBezTo>
                    <a:pt x="48482" y="23813"/>
                    <a:pt x="45244" y="24479"/>
                    <a:pt x="42291" y="25908"/>
                  </a:cubicBezTo>
                  <a:cubicBezTo>
                    <a:pt x="39338" y="27242"/>
                    <a:pt x="36671" y="29147"/>
                    <a:pt x="34480" y="31528"/>
                  </a:cubicBezTo>
                  <a:cubicBezTo>
                    <a:pt x="32290" y="33909"/>
                    <a:pt x="30575" y="36671"/>
                    <a:pt x="29242" y="39910"/>
                  </a:cubicBezTo>
                  <a:cubicBezTo>
                    <a:pt x="27908" y="43148"/>
                    <a:pt x="27337" y="46577"/>
                    <a:pt x="27337" y="50292"/>
                  </a:cubicBezTo>
                  <a:lnTo>
                    <a:pt x="27337" y="50578"/>
                  </a:lnTo>
                  <a:cubicBezTo>
                    <a:pt x="27337" y="54483"/>
                    <a:pt x="28004" y="58007"/>
                    <a:pt x="29242" y="61341"/>
                  </a:cubicBezTo>
                  <a:cubicBezTo>
                    <a:pt x="30575" y="64675"/>
                    <a:pt x="32385" y="67437"/>
                    <a:pt x="34671" y="69818"/>
                  </a:cubicBezTo>
                  <a:cubicBezTo>
                    <a:pt x="37052" y="72200"/>
                    <a:pt x="39815" y="74009"/>
                    <a:pt x="42958" y="75343"/>
                  </a:cubicBezTo>
                  <a:cubicBezTo>
                    <a:pt x="46101" y="76676"/>
                    <a:pt x="49625" y="77343"/>
                    <a:pt x="53530" y="77343"/>
                  </a:cubicBezTo>
                  <a:cubicBezTo>
                    <a:pt x="59817" y="77343"/>
                    <a:pt x="64960" y="76010"/>
                    <a:pt x="69056" y="73343"/>
                  </a:cubicBezTo>
                  <a:lnTo>
                    <a:pt x="69056" y="61627"/>
                  </a:lnTo>
                  <a:lnTo>
                    <a:pt x="50006" y="61627"/>
                  </a:lnTo>
                  <a:lnTo>
                    <a:pt x="50006" y="42101"/>
                  </a:lnTo>
                  <a:lnTo>
                    <a:pt x="94393" y="42101"/>
                  </a:lnTo>
                  <a:lnTo>
                    <a:pt x="94393" y="85535"/>
                  </a:lnTo>
                  <a:cubicBezTo>
                    <a:pt x="89249" y="89726"/>
                    <a:pt x="83153" y="93345"/>
                    <a:pt x="76200" y="96107"/>
                  </a:cubicBezTo>
                  <a:cubicBezTo>
                    <a:pt x="69247" y="98965"/>
                    <a:pt x="61341" y="100394"/>
                    <a:pt x="52483" y="100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3"/>
            <p:cNvSpPr/>
            <p:nvPr/>
          </p:nvSpPr>
          <p:spPr>
            <a:xfrm>
              <a:off x="6058376" y="3378517"/>
              <a:ext cx="103060" cy="96488"/>
            </a:xfrm>
            <a:custGeom>
              <a:avLst/>
              <a:gdLst/>
              <a:ahLst/>
              <a:cxnLst/>
              <a:rect l="l" t="t" r="r" b="b"/>
              <a:pathLst>
                <a:path w="103060" h="96488" extrusionOk="0">
                  <a:moveTo>
                    <a:pt x="0" y="0"/>
                  </a:moveTo>
                  <a:lnTo>
                    <a:pt x="29908" y="0"/>
                  </a:lnTo>
                  <a:lnTo>
                    <a:pt x="51816" y="61055"/>
                  </a:lnTo>
                  <a:lnTo>
                    <a:pt x="73724" y="0"/>
                  </a:lnTo>
                  <a:lnTo>
                    <a:pt x="103061" y="0"/>
                  </a:lnTo>
                  <a:lnTo>
                    <a:pt x="63818" y="96488"/>
                  </a:lnTo>
                  <a:lnTo>
                    <a:pt x="39053" y="96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3"/>
            <p:cNvSpPr/>
            <p:nvPr/>
          </p:nvSpPr>
          <p:spPr>
            <a:xfrm>
              <a:off x="5738431" y="3378802"/>
              <a:ext cx="108108" cy="58959"/>
            </a:xfrm>
            <a:custGeom>
              <a:avLst/>
              <a:gdLst/>
              <a:ahLst/>
              <a:cxnLst/>
              <a:rect l="l" t="t" r="r" b="b"/>
              <a:pathLst>
                <a:path w="108108" h="58959" extrusionOk="0">
                  <a:moveTo>
                    <a:pt x="0" y="31147"/>
                  </a:moveTo>
                  <a:lnTo>
                    <a:pt x="33147" y="0"/>
                  </a:lnTo>
                  <a:lnTo>
                    <a:pt x="108109" y="0"/>
                  </a:lnTo>
                  <a:lnTo>
                    <a:pt x="44672" y="58960"/>
                  </a:lnTo>
                  <a:lnTo>
                    <a:pt x="0" y="31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5600700" y="3378802"/>
              <a:ext cx="160877" cy="96297"/>
            </a:xfrm>
            <a:custGeom>
              <a:avLst/>
              <a:gdLst/>
              <a:ahLst/>
              <a:cxnLst/>
              <a:rect l="l" t="t" r="r" b="b"/>
              <a:pathLst>
                <a:path w="160877" h="96297" extrusionOk="0">
                  <a:moveTo>
                    <a:pt x="0" y="0"/>
                  </a:moveTo>
                  <a:lnTo>
                    <a:pt x="77057" y="0"/>
                  </a:lnTo>
                  <a:lnTo>
                    <a:pt x="160877" y="96298"/>
                  </a:lnTo>
                  <a:lnTo>
                    <a:pt x="83820" y="96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13"/>
          <p:cNvGrpSpPr/>
          <p:nvPr/>
        </p:nvGrpSpPr>
        <p:grpSpPr>
          <a:xfrm>
            <a:off x="2623950" y="4658683"/>
            <a:ext cx="805583" cy="143883"/>
            <a:chOff x="7744131" y="3338533"/>
            <a:chExt cx="993933" cy="177524"/>
          </a:xfrm>
        </p:grpSpPr>
        <p:sp>
          <p:nvSpPr>
            <p:cNvPr id="137" name="Google Shape;137;p13"/>
            <p:cNvSpPr/>
            <p:nvPr/>
          </p:nvSpPr>
          <p:spPr>
            <a:xfrm>
              <a:off x="7965015" y="3425951"/>
              <a:ext cx="50863" cy="71532"/>
            </a:xfrm>
            <a:custGeom>
              <a:avLst/>
              <a:gdLst/>
              <a:ahLst/>
              <a:cxnLst/>
              <a:rect l="l" t="t" r="r" b="b"/>
              <a:pathLst>
                <a:path w="50863" h="71532" extrusionOk="0">
                  <a:moveTo>
                    <a:pt x="32480" y="71533"/>
                  </a:moveTo>
                  <a:lnTo>
                    <a:pt x="18383" y="71533"/>
                  </a:lnTo>
                  <a:lnTo>
                    <a:pt x="18383" y="13621"/>
                  </a:lnTo>
                  <a:lnTo>
                    <a:pt x="0" y="13621"/>
                  </a:lnTo>
                  <a:lnTo>
                    <a:pt x="0" y="0"/>
                  </a:lnTo>
                  <a:lnTo>
                    <a:pt x="50864" y="0"/>
                  </a:lnTo>
                  <a:lnTo>
                    <a:pt x="50864" y="13621"/>
                  </a:lnTo>
                  <a:lnTo>
                    <a:pt x="32480" y="13621"/>
                  </a:lnTo>
                  <a:lnTo>
                    <a:pt x="32480" y="715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8017498" y="3444810"/>
              <a:ext cx="31337" cy="52673"/>
            </a:xfrm>
            <a:custGeom>
              <a:avLst/>
              <a:gdLst/>
              <a:ahLst/>
              <a:cxnLst/>
              <a:rect l="l" t="t" r="r" b="b"/>
              <a:pathLst>
                <a:path w="31337" h="52673" extrusionOk="0">
                  <a:moveTo>
                    <a:pt x="31337" y="52673"/>
                  </a:moveTo>
                  <a:lnTo>
                    <a:pt x="0" y="52673"/>
                  </a:lnTo>
                  <a:lnTo>
                    <a:pt x="0" y="0"/>
                  </a:lnTo>
                  <a:lnTo>
                    <a:pt x="31337" y="0"/>
                  </a:lnTo>
                  <a:lnTo>
                    <a:pt x="31337" y="11430"/>
                  </a:lnTo>
                  <a:lnTo>
                    <a:pt x="14288" y="11430"/>
                  </a:lnTo>
                  <a:lnTo>
                    <a:pt x="14288" y="19717"/>
                  </a:lnTo>
                  <a:lnTo>
                    <a:pt x="30004" y="19717"/>
                  </a:lnTo>
                  <a:lnTo>
                    <a:pt x="30004" y="31147"/>
                  </a:lnTo>
                  <a:lnTo>
                    <a:pt x="14288" y="31147"/>
                  </a:lnTo>
                  <a:lnTo>
                    <a:pt x="14288" y="41148"/>
                  </a:lnTo>
                  <a:lnTo>
                    <a:pt x="31337" y="41148"/>
                  </a:lnTo>
                  <a:lnTo>
                    <a:pt x="31337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3"/>
            <p:cNvSpPr/>
            <p:nvPr/>
          </p:nvSpPr>
          <p:spPr>
            <a:xfrm>
              <a:off x="8057979" y="3443858"/>
              <a:ext cx="36957" cy="54292"/>
            </a:xfrm>
            <a:custGeom>
              <a:avLst/>
              <a:gdLst/>
              <a:ahLst/>
              <a:cxnLst/>
              <a:rect l="l" t="t" r="r" b="b"/>
              <a:pathLst>
                <a:path w="36957" h="54292" extrusionOk="0">
                  <a:moveTo>
                    <a:pt x="36862" y="37624"/>
                  </a:moveTo>
                  <a:cubicBezTo>
                    <a:pt x="36862" y="40862"/>
                    <a:pt x="36004" y="43815"/>
                    <a:pt x="34385" y="46291"/>
                  </a:cubicBezTo>
                  <a:cubicBezTo>
                    <a:pt x="32766" y="48863"/>
                    <a:pt x="30290" y="50768"/>
                    <a:pt x="27242" y="52197"/>
                  </a:cubicBezTo>
                  <a:cubicBezTo>
                    <a:pt x="24098" y="53626"/>
                    <a:pt x="20479" y="54293"/>
                    <a:pt x="16288" y="54293"/>
                  </a:cubicBezTo>
                  <a:cubicBezTo>
                    <a:pt x="12764" y="54293"/>
                    <a:pt x="9811" y="54007"/>
                    <a:pt x="7429" y="53531"/>
                  </a:cubicBezTo>
                  <a:cubicBezTo>
                    <a:pt x="5048" y="53054"/>
                    <a:pt x="2572" y="52197"/>
                    <a:pt x="0" y="50959"/>
                  </a:cubicBezTo>
                  <a:lnTo>
                    <a:pt x="0" y="38290"/>
                  </a:lnTo>
                  <a:cubicBezTo>
                    <a:pt x="2762" y="39719"/>
                    <a:pt x="5524" y="40767"/>
                    <a:pt x="8477" y="41529"/>
                  </a:cubicBezTo>
                  <a:cubicBezTo>
                    <a:pt x="11430" y="42291"/>
                    <a:pt x="14097" y="42672"/>
                    <a:pt x="16573" y="42672"/>
                  </a:cubicBezTo>
                  <a:cubicBezTo>
                    <a:pt x="18669" y="42672"/>
                    <a:pt x="20193" y="42291"/>
                    <a:pt x="21241" y="41624"/>
                  </a:cubicBezTo>
                  <a:cubicBezTo>
                    <a:pt x="22193" y="40862"/>
                    <a:pt x="22670" y="39910"/>
                    <a:pt x="22670" y="38767"/>
                  </a:cubicBezTo>
                  <a:cubicBezTo>
                    <a:pt x="22670" y="38005"/>
                    <a:pt x="22479" y="37433"/>
                    <a:pt x="22098" y="36862"/>
                  </a:cubicBezTo>
                  <a:cubicBezTo>
                    <a:pt x="21717" y="36290"/>
                    <a:pt x="21050" y="35814"/>
                    <a:pt x="20193" y="35243"/>
                  </a:cubicBezTo>
                  <a:cubicBezTo>
                    <a:pt x="19336" y="34671"/>
                    <a:pt x="16954" y="33528"/>
                    <a:pt x="13145" y="31813"/>
                  </a:cubicBezTo>
                  <a:cubicBezTo>
                    <a:pt x="9716" y="30289"/>
                    <a:pt x="7144" y="28765"/>
                    <a:pt x="5429" y="27241"/>
                  </a:cubicBezTo>
                  <a:cubicBezTo>
                    <a:pt x="3715" y="25813"/>
                    <a:pt x="2476" y="24098"/>
                    <a:pt x="1619" y="22193"/>
                  </a:cubicBezTo>
                  <a:cubicBezTo>
                    <a:pt x="762" y="20288"/>
                    <a:pt x="381" y="18002"/>
                    <a:pt x="381" y="15430"/>
                  </a:cubicBezTo>
                  <a:cubicBezTo>
                    <a:pt x="381" y="10573"/>
                    <a:pt x="2191" y="6763"/>
                    <a:pt x="5715" y="4096"/>
                  </a:cubicBezTo>
                  <a:cubicBezTo>
                    <a:pt x="9239" y="1429"/>
                    <a:pt x="14097" y="0"/>
                    <a:pt x="20288" y="0"/>
                  </a:cubicBezTo>
                  <a:cubicBezTo>
                    <a:pt x="25718" y="0"/>
                    <a:pt x="31337" y="1238"/>
                    <a:pt x="36957" y="3810"/>
                  </a:cubicBezTo>
                  <a:lnTo>
                    <a:pt x="32575" y="14764"/>
                  </a:lnTo>
                  <a:cubicBezTo>
                    <a:pt x="27622" y="12478"/>
                    <a:pt x="23431" y="11335"/>
                    <a:pt x="19812" y="11335"/>
                  </a:cubicBezTo>
                  <a:cubicBezTo>
                    <a:pt x="18002" y="11335"/>
                    <a:pt x="16669" y="11620"/>
                    <a:pt x="15811" y="12287"/>
                  </a:cubicBezTo>
                  <a:cubicBezTo>
                    <a:pt x="14954" y="12954"/>
                    <a:pt x="14573" y="13716"/>
                    <a:pt x="14573" y="14669"/>
                  </a:cubicBezTo>
                  <a:cubicBezTo>
                    <a:pt x="14573" y="15716"/>
                    <a:pt x="15145" y="16669"/>
                    <a:pt x="16193" y="17431"/>
                  </a:cubicBezTo>
                  <a:cubicBezTo>
                    <a:pt x="17240" y="18288"/>
                    <a:pt x="20193" y="19717"/>
                    <a:pt x="24860" y="21907"/>
                  </a:cubicBezTo>
                  <a:cubicBezTo>
                    <a:pt x="29432" y="23908"/>
                    <a:pt x="32575" y="26098"/>
                    <a:pt x="34290" y="28480"/>
                  </a:cubicBezTo>
                  <a:cubicBezTo>
                    <a:pt x="36100" y="30861"/>
                    <a:pt x="36957" y="33814"/>
                    <a:pt x="36957" y="373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3"/>
            <p:cNvSpPr/>
            <p:nvPr/>
          </p:nvSpPr>
          <p:spPr>
            <a:xfrm>
              <a:off x="8101032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4" y="27146"/>
                  </a:moveTo>
                  <a:cubicBezTo>
                    <a:pt x="51244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7" y="0"/>
                  </a:cubicBezTo>
                  <a:cubicBezTo>
                    <a:pt x="34099" y="0"/>
                    <a:pt x="40481" y="2286"/>
                    <a:pt x="44767" y="6858"/>
                  </a:cubicBezTo>
                  <a:cubicBezTo>
                    <a:pt x="49054" y="11430"/>
                    <a:pt x="51244" y="18193"/>
                    <a:pt x="51244" y="27051"/>
                  </a:cubicBezTo>
                  <a:moveTo>
                    <a:pt x="15049" y="27146"/>
                  </a:moveTo>
                  <a:cubicBezTo>
                    <a:pt x="15049" y="37338"/>
                    <a:pt x="18574" y="42386"/>
                    <a:pt x="25717" y="42386"/>
                  </a:cubicBezTo>
                  <a:cubicBezTo>
                    <a:pt x="29337" y="42386"/>
                    <a:pt x="32004" y="41148"/>
                    <a:pt x="33718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7" y="11716"/>
                  </a:cubicBezTo>
                  <a:cubicBezTo>
                    <a:pt x="18574" y="11716"/>
                    <a:pt x="15049" y="16859"/>
                    <a:pt x="15049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3"/>
            <p:cNvSpPr/>
            <p:nvPr/>
          </p:nvSpPr>
          <p:spPr>
            <a:xfrm>
              <a:off x="8161611" y="3444810"/>
              <a:ext cx="45053" cy="53435"/>
            </a:xfrm>
            <a:custGeom>
              <a:avLst/>
              <a:gdLst/>
              <a:ahLst/>
              <a:cxnLst/>
              <a:rect l="l" t="t" r="r" b="b"/>
              <a:pathLst>
                <a:path w="45053" h="53435" extrusionOk="0">
                  <a:moveTo>
                    <a:pt x="45053" y="0"/>
                  </a:moveTo>
                  <a:lnTo>
                    <a:pt x="45053" y="31718"/>
                  </a:lnTo>
                  <a:cubicBezTo>
                    <a:pt x="45053" y="38576"/>
                    <a:pt x="43053" y="43910"/>
                    <a:pt x="39243" y="47720"/>
                  </a:cubicBezTo>
                  <a:cubicBezTo>
                    <a:pt x="35338" y="51530"/>
                    <a:pt x="29718" y="53435"/>
                    <a:pt x="22384" y="53435"/>
                  </a:cubicBezTo>
                  <a:cubicBezTo>
                    <a:pt x="15049" y="53435"/>
                    <a:pt x="9715" y="51626"/>
                    <a:pt x="5810" y="47911"/>
                  </a:cubicBezTo>
                  <a:cubicBezTo>
                    <a:pt x="2000" y="44196"/>
                    <a:pt x="0" y="38957"/>
                    <a:pt x="0" y="32099"/>
                  </a:cubicBezTo>
                  <a:lnTo>
                    <a:pt x="0" y="95"/>
                  </a:lnTo>
                  <a:lnTo>
                    <a:pt x="14288" y="95"/>
                  </a:lnTo>
                  <a:lnTo>
                    <a:pt x="14288" y="31052"/>
                  </a:lnTo>
                  <a:cubicBezTo>
                    <a:pt x="14288" y="34766"/>
                    <a:pt x="14954" y="37433"/>
                    <a:pt x="16383" y="39148"/>
                  </a:cubicBezTo>
                  <a:cubicBezTo>
                    <a:pt x="17812" y="40862"/>
                    <a:pt x="19812" y="41624"/>
                    <a:pt x="22574" y="41624"/>
                  </a:cubicBezTo>
                  <a:cubicBezTo>
                    <a:pt x="25527" y="41624"/>
                    <a:pt x="27622" y="40767"/>
                    <a:pt x="28861" y="39148"/>
                  </a:cubicBezTo>
                  <a:cubicBezTo>
                    <a:pt x="30194" y="37433"/>
                    <a:pt x="30861" y="34766"/>
                    <a:pt x="30861" y="30956"/>
                  </a:cubicBezTo>
                  <a:lnTo>
                    <a:pt x="30861" y="95"/>
                  </a:lnTo>
                  <a:lnTo>
                    <a:pt x="45053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3"/>
            <p:cNvSpPr/>
            <p:nvPr/>
          </p:nvSpPr>
          <p:spPr>
            <a:xfrm>
              <a:off x="8217714" y="3444810"/>
              <a:ext cx="45053" cy="52673"/>
            </a:xfrm>
            <a:custGeom>
              <a:avLst/>
              <a:gdLst/>
              <a:ahLst/>
              <a:cxnLst/>
              <a:rect l="l" t="t" r="r" b="b"/>
              <a:pathLst>
                <a:path w="45053" h="52673" extrusionOk="0">
                  <a:moveTo>
                    <a:pt x="14192" y="33528"/>
                  </a:moveTo>
                  <a:lnTo>
                    <a:pt x="14192" y="52673"/>
                  </a:lnTo>
                  <a:lnTo>
                    <a:pt x="0" y="52673"/>
                  </a:lnTo>
                  <a:lnTo>
                    <a:pt x="0" y="0"/>
                  </a:lnTo>
                  <a:lnTo>
                    <a:pt x="17240" y="0"/>
                  </a:lnTo>
                  <a:cubicBezTo>
                    <a:pt x="31528" y="0"/>
                    <a:pt x="38671" y="5143"/>
                    <a:pt x="38671" y="15526"/>
                  </a:cubicBezTo>
                  <a:cubicBezTo>
                    <a:pt x="38671" y="21622"/>
                    <a:pt x="35719" y="26384"/>
                    <a:pt x="29718" y="29718"/>
                  </a:cubicBezTo>
                  <a:lnTo>
                    <a:pt x="45053" y="52673"/>
                  </a:lnTo>
                  <a:lnTo>
                    <a:pt x="28956" y="52673"/>
                  </a:lnTo>
                  <a:lnTo>
                    <a:pt x="17812" y="33528"/>
                  </a:lnTo>
                  <a:lnTo>
                    <a:pt x="14192" y="33528"/>
                  </a:lnTo>
                  <a:close/>
                  <a:moveTo>
                    <a:pt x="14192" y="22860"/>
                  </a:moveTo>
                  <a:lnTo>
                    <a:pt x="16859" y="22860"/>
                  </a:lnTo>
                  <a:cubicBezTo>
                    <a:pt x="21812" y="22860"/>
                    <a:pt x="24289" y="20669"/>
                    <a:pt x="24289" y="16288"/>
                  </a:cubicBezTo>
                  <a:cubicBezTo>
                    <a:pt x="24289" y="12668"/>
                    <a:pt x="21812" y="10859"/>
                    <a:pt x="16954" y="10859"/>
                  </a:cubicBezTo>
                  <a:lnTo>
                    <a:pt x="14097" y="10859"/>
                  </a:lnTo>
                  <a:lnTo>
                    <a:pt x="14097" y="228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3"/>
            <p:cNvSpPr/>
            <p:nvPr/>
          </p:nvSpPr>
          <p:spPr>
            <a:xfrm>
              <a:off x="8265624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5" y="27146"/>
                  </a:moveTo>
                  <a:cubicBezTo>
                    <a:pt x="51245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8" y="0"/>
                  </a:cubicBezTo>
                  <a:cubicBezTo>
                    <a:pt x="34100" y="0"/>
                    <a:pt x="40481" y="2286"/>
                    <a:pt x="44768" y="6858"/>
                  </a:cubicBezTo>
                  <a:cubicBezTo>
                    <a:pt x="49054" y="11430"/>
                    <a:pt x="51245" y="18193"/>
                    <a:pt x="51245" y="27051"/>
                  </a:cubicBezTo>
                  <a:moveTo>
                    <a:pt x="15050" y="27146"/>
                  </a:moveTo>
                  <a:cubicBezTo>
                    <a:pt x="15050" y="37338"/>
                    <a:pt x="18574" y="42386"/>
                    <a:pt x="25718" y="42386"/>
                  </a:cubicBezTo>
                  <a:cubicBezTo>
                    <a:pt x="29337" y="42386"/>
                    <a:pt x="32004" y="41148"/>
                    <a:pt x="33719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8" y="11716"/>
                  </a:cubicBezTo>
                  <a:cubicBezTo>
                    <a:pt x="18574" y="11716"/>
                    <a:pt x="15050" y="16859"/>
                    <a:pt x="15050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3"/>
            <p:cNvSpPr/>
            <p:nvPr/>
          </p:nvSpPr>
          <p:spPr>
            <a:xfrm>
              <a:off x="8395260" y="3444620"/>
              <a:ext cx="53530" cy="52863"/>
            </a:xfrm>
            <a:custGeom>
              <a:avLst/>
              <a:gdLst/>
              <a:ahLst/>
              <a:cxnLst/>
              <a:rect l="l" t="t" r="r" b="b"/>
              <a:pathLst>
                <a:path w="53530" h="52863" extrusionOk="0">
                  <a:moveTo>
                    <a:pt x="38005" y="52864"/>
                  </a:moveTo>
                  <a:lnTo>
                    <a:pt x="35433" y="42958"/>
                  </a:lnTo>
                  <a:lnTo>
                    <a:pt x="18288" y="42958"/>
                  </a:lnTo>
                  <a:lnTo>
                    <a:pt x="15621" y="52864"/>
                  </a:lnTo>
                  <a:lnTo>
                    <a:pt x="0" y="52864"/>
                  </a:lnTo>
                  <a:lnTo>
                    <a:pt x="17145" y="0"/>
                  </a:lnTo>
                  <a:lnTo>
                    <a:pt x="36100" y="0"/>
                  </a:lnTo>
                  <a:lnTo>
                    <a:pt x="53531" y="52864"/>
                  </a:lnTo>
                  <a:lnTo>
                    <a:pt x="38005" y="52864"/>
                  </a:lnTo>
                  <a:close/>
                  <a:moveTo>
                    <a:pt x="32480" y="31337"/>
                  </a:moveTo>
                  <a:lnTo>
                    <a:pt x="30194" y="22670"/>
                  </a:lnTo>
                  <a:cubicBezTo>
                    <a:pt x="29623" y="20764"/>
                    <a:pt x="29051" y="18288"/>
                    <a:pt x="28289" y="15240"/>
                  </a:cubicBezTo>
                  <a:cubicBezTo>
                    <a:pt x="27527" y="12192"/>
                    <a:pt x="27051" y="10001"/>
                    <a:pt x="26765" y="8668"/>
                  </a:cubicBezTo>
                  <a:cubicBezTo>
                    <a:pt x="26575" y="9906"/>
                    <a:pt x="26098" y="11906"/>
                    <a:pt x="25527" y="14764"/>
                  </a:cubicBezTo>
                  <a:cubicBezTo>
                    <a:pt x="24860" y="17526"/>
                    <a:pt x="23527" y="23146"/>
                    <a:pt x="21336" y="31337"/>
                  </a:cubicBezTo>
                  <a:lnTo>
                    <a:pt x="32575" y="3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3"/>
            <p:cNvSpPr/>
            <p:nvPr/>
          </p:nvSpPr>
          <p:spPr>
            <a:xfrm>
              <a:off x="8452410" y="3444048"/>
              <a:ext cx="41814" cy="54197"/>
            </a:xfrm>
            <a:custGeom>
              <a:avLst/>
              <a:gdLst/>
              <a:ahLst/>
              <a:cxnLst/>
              <a:rect l="l" t="t" r="r" b="b"/>
              <a:pathLst>
                <a:path w="41814" h="54197" extrusionOk="0">
                  <a:moveTo>
                    <a:pt x="25527" y="11716"/>
                  </a:moveTo>
                  <a:cubicBezTo>
                    <a:pt x="22098" y="11716"/>
                    <a:pt x="19526" y="13145"/>
                    <a:pt x="17621" y="15907"/>
                  </a:cubicBezTo>
                  <a:cubicBezTo>
                    <a:pt x="15716" y="18669"/>
                    <a:pt x="14764" y="22479"/>
                    <a:pt x="14764" y="27337"/>
                  </a:cubicBezTo>
                  <a:cubicBezTo>
                    <a:pt x="14764" y="37433"/>
                    <a:pt x="18574" y="42577"/>
                    <a:pt x="26289" y="42577"/>
                  </a:cubicBezTo>
                  <a:cubicBezTo>
                    <a:pt x="28575" y="42577"/>
                    <a:pt x="30861" y="42291"/>
                    <a:pt x="33052" y="41624"/>
                  </a:cubicBezTo>
                  <a:cubicBezTo>
                    <a:pt x="35242" y="40958"/>
                    <a:pt x="37433" y="40196"/>
                    <a:pt x="39624" y="39243"/>
                  </a:cubicBezTo>
                  <a:lnTo>
                    <a:pt x="39624" y="51244"/>
                  </a:lnTo>
                  <a:cubicBezTo>
                    <a:pt x="35242" y="53150"/>
                    <a:pt x="30290" y="54197"/>
                    <a:pt x="24670" y="54197"/>
                  </a:cubicBezTo>
                  <a:cubicBezTo>
                    <a:pt x="16764" y="54197"/>
                    <a:pt x="10668" y="51911"/>
                    <a:pt x="6382" y="47244"/>
                  </a:cubicBezTo>
                  <a:cubicBezTo>
                    <a:pt x="2096" y="42672"/>
                    <a:pt x="0" y="36004"/>
                    <a:pt x="0" y="27241"/>
                  </a:cubicBezTo>
                  <a:cubicBezTo>
                    <a:pt x="0" y="21812"/>
                    <a:pt x="1048" y="16954"/>
                    <a:pt x="3048" y="12859"/>
                  </a:cubicBezTo>
                  <a:cubicBezTo>
                    <a:pt x="5144" y="8763"/>
                    <a:pt x="8096" y="5524"/>
                    <a:pt x="11906" y="3334"/>
                  </a:cubicBezTo>
                  <a:cubicBezTo>
                    <a:pt x="15716" y="1143"/>
                    <a:pt x="20288" y="0"/>
                    <a:pt x="25527" y="0"/>
                  </a:cubicBezTo>
                  <a:cubicBezTo>
                    <a:pt x="31242" y="0"/>
                    <a:pt x="36671" y="1238"/>
                    <a:pt x="41815" y="3715"/>
                  </a:cubicBezTo>
                  <a:lnTo>
                    <a:pt x="37433" y="14954"/>
                  </a:lnTo>
                  <a:cubicBezTo>
                    <a:pt x="35528" y="14002"/>
                    <a:pt x="33528" y="13240"/>
                    <a:pt x="31623" y="12668"/>
                  </a:cubicBezTo>
                  <a:cubicBezTo>
                    <a:pt x="29718" y="12002"/>
                    <a:pt x="27623" y="11716"/>
                    <a:pt x="25336" y="117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8502416" y="3444811"/>
              <a:ext cx="144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8526133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5" y="27146"/>
                  </a:moveTo>
                  <a:cubicBezTo>
                    <a:pt x="51245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8" y="0"/>
                  </a:cubicBezTo>
                  <a:cubicBezTo>
                    <a:pt x="34100" y="0"/>
                    <a:pt x="40481" y="2286"/>
                    <a:pt x="44768" y="6858"/>
                  </a:cubicBezTo>
                  <a:cubicBezTo>
                    <a:pt x="49054" y="11430"/>
                    <a:pt x="51245" y="18193"/>
                    <a:pt x="51245" y="27051"/>
                  </a:cubicBezTo>
                  <a:moveTo>
                    <a:pt x="15050" y="27146"/>
                  </a:moveTo>
                  <a:cubicBezTo>
                    <a:pt x="15050" y="37338"/>
                    <a:pt x="18574" y="42386"/>
                    <a:pt x="25718" y="42386"/>
                  </a:cubicBezTo>
                  <a:cubicBezTo>
                    <a:pt x="29337" y="42386"/>
                    <a:pt x="32004" y="41148"/>
                    <a:pt x="33719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8" y="11716"/>
                  </a:cubicBezTo>
                  <a:cubicBezTo>
                    <a:pt x="18574" y="11716"/>
                    <a:pt x="15050" y="16859"/>
                    <a:pt x="15050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586998" y="3444715"/>
              <a:ext cx="50101" cy="52768"/>
            </a:xfrm>
            <a:custGeom>
              <a:avLst/>
              <a:gdLst/>
              <a:ahLst/>
              <a:cxnLst/>
              <a:rect l="l" t="t" r="r" b="b"/>
              <a:pathLst>
                <a:path w="50101" h="52768" extrusionOk="0">
                  <a:moveTo>
                    <a:pt x="50102" y="52769"/>
                  </a:moveTo>
                  <a:lnTo>
                    <a:pt x="31433" y="52769"/>
                  </a:lnTo>
                  <a:lnTo>
                    <a:pt x="12192" y="15621"/>
                  </a:lnTo>
                  <a:lnTo>
                    <a:pt x="11906" y="15621"/>
                  </a:lnTo>
                  <a:cubicBezTo>
                    <a:pt x="12383" y="21431"/>
                    <a:pt x="12573" y="25908"/>
                    <a:pt x="12573" y="28956"/>
                  </a:cubicBezTo>
                  <a:lnTo>
                    <a:pt x="12573" y="52673"/>
                  </a:lnTo>
                  <a:lnTo>
                    <a:pt x="0" y="52673"/>
                  </a:lnTo>
                  <a:lnTo>
                    <a:pt x="0" y="0"/>
                  </a:lnTo>
                  <a:lnTo>
                    <a:pt x="18574" y="0"/>
                  </a:lnTo>
                  <a:lnTo>
                    <a:pt x="37719" y="36576"/>
                  </a:lnTo>
                  <a:lnTo>
                    <a:pt x="37910" y="36576"/>
                  </a:lnTo>
                  <a:cubicBezTo>
                    <a:pt x="37529" y="31242"/>
                    <a:pt x="37433" y="27051"/>
                    <a:pt x="37433" y="23813"/>
                  </a:cubicBezTo>
                  <a:lnTo>
                    <a:pt x="37433" y="0"/>
                  </a:lnTo>
                  <a:lnTo>
                    <a:pt x="50102" y="0"/>
                  </a:lnTo>
                  <a:lnTo>
                    <a:pt x="50102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8643481" y="3444620"/>
              <a:ext cx="53530" cy="52863"/>
            </a:xfrm>
            <a:custGeom>
              <a:avLst/>
              <a:gdLst/>
              <a:ahLst/>
              <a:cxnLst/>
              <a:rect l="l" t="t" r="r" b="b"/>
              <a:pathLst>
                <a:path w="53530" h="52863" extrusionOk="0">
                  <a:moveTo>
                    <a:pt x="38005" y="52864"/>
                  </a:moveTo>
                  <a:lnTo>
                    <a:pt x="35433" y="42958"/>
                  </a:lnTo>
                  <a:lnTo>
                    <a:pt x="18288" y="42958"/>
                  </a:lnTo>
                  <a:lnTo>
                    <a:pt x="15621" y="52864"/>
                  </a:lnTo>
                  <a:lnTo>
                    <a:pt x="0" y="52864"/>
                  </a:lnTo>
                  <a:lnTo>
                    <a:pt x="17145" y="0"/>
                  </a:lnTo>
                  <a:lnTo>
                    <a:pt x="36100" y="0"/>
                  </a:lnTo>
                  <a:lnTo>
                    <a:pt x="53531" y="52864"/>
                  </a:lnTo>
                  <a:lnTo>
                    <a:pt x="38005" y="52864"/>
                  </a:lnTo>
                  <a:close/>
                  <a:moveTo>
                    <a:pt x="32480" y="31337"/>
                  </a:moveTo>
                  <a:lnTo>
                    <a:pt x="30194" y="22670"/>
                  </a:lnTo>
                  <a:cubicBezTo>
                    <a:pt x="29623" y="20764"/>
                    <a:pt x="29051" y="18288"/>
                    <a:pt x="28289" y="15240"/>
                  </a:cubicBezTo>
                  <a:cubicBezTo>
                    <a:pt x="27527" y="12192"/>
                    <a:pt x="27051" y="10001"/>
                    <a:pt x="26765" y="8668"/>
                  </a:cubicBezTo>
                  <a:cubicBezTo>
                    <a:pt x="26575" y="9906"/>
                    <a:pt x="26099" y="11906"/>
                    <a:pt x="25527" y="14764"/>
                  </a:cubicBezTo>
                  <a:cubicBezTo>
                    <a:pt x="24860" y="17526"/>
                    <a:pt x="23527" y="23146"/>
                    <a:pt x="21336" y="31337"/>
                  </a:cubicBezTo>
                  <a:lnTo>
                    <a:pt x="32575" y="3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703489" y="3444810"/>
              <a:ext cx="34575" cy="52673"/>
            </a:xfrm>
            <a:custGeom>
              <a:avLst/>
              <a:gdLst/>
              <a:ahLst/>
              <a:cxnLst/>
              <a:rect l="l" t="t" r="r" b="b"/>
              <a:pathLst>
                <a:path w="34575" h="52673" extrusionOk="0">
                  <a:moveTo>
                    <a:pt x="0" y="52673"/>
                  </a:moveTo>
                  <a:lnTo>
                    <a:pt x="0" y="0"/>
                  </a:lnTo>
                  <a:lnTo>
                    <a:pt x="14288" y="0"/>
                  </a:lnTo>
                  <a:lnTo>
                    <a:pt x="14288" y="41243"/>
                  </a:lnTo>
                  <a:lnTo>
                    <a:pt x="34576" y="41243"/>
                  </a:lnTo>
                  <a:lnTo>
                    <a:pt x="34576" y="52673"/>
                  </a:lnTo>
                  <a:lnTo>
                    <a:pt x="0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8327727" y="3425951"/>
              <a:ext cx="59531" cy="71532"/>
            </a:xfrm>
            <a:custGeom>
              <a:avLst/>
              <a:gdLst/>
              <a:ahLst/>
              <a:cxnLst/>
              <a:rect l="l" t="t" r="r" b="b"/>
              <a:pathLst>
                <a:path w="59531" h="71532" extrusionOk="0">
                  <a:moveTo>
                    <a:pt x="59436" y="71533"/>
                  </a:moveTo>
                  <a:lnTo>
                    <a:pt x="38672" y="71533"/>
                  </a:lnTo>
                  <a:lnTo>
                    <a:pt x="14002" y="20098"/>
                  </a:lnTo>
                  <a:lnTo>
                    <a:pt x="13716" y="20098"/>
                  </a:lnTo>
                  <a:cubicBezTo>
                    <a:pt x="14192" y="25908"/>
                    <a:pt x="14002" y="25527"/>
                    <a:pt x="14002" y="28575"/>
                  </a:cubicBezTo>
                  <a:lnTo>
                    <a:pt x="14002" y="71533"/>
                  </a:lnTo>
                  <a:lnTo>
                    <a:pt x="0" y="71533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45434" y="53150"/>
                  </a:lnTo>
                  <a:lnTo>
                    <a:pt x="45625" y="53150"/>
                  </a:lnTo>
                  <a:cubicBezTo>
                    <a:pt x="45244" y="47911"/>
                    <a:pt x="45149" y="26670"/>
                    <a:pt x="45149" y="23527"/>
                  </a:cubicBezTo>
                  <a:lnTo>
                    <a:pt x="45149" y="0"/>
                  </a:lnTo>
                  <a:lnTo>
                    <a:pt x="59531" y="0"/>
                  </a:lnTo>
                  <a:lnTo>
                    <a:pt x="59531" y="715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850149" y="3338533"/>
              <a:ext cx="67336" cy="177524"/>
            </a:xfrm>
            <a:custGeom>
              <a:avLst/>
              <a:gdLst/>
              <a:ahLst/>
              <a:cxnLst/>
              <a:rect l="l" t="t" r="r" b="b"/>
              <a:pathLst>
                <a:path w="67336" h="177524" extrusionOk="0">
                  <a:moveTo>
                    <a:pt x="41238" y="169"/>
                  </a:moveTo>
                  <a:cubicBezTo>
                    <a:pt x="40666" y="-212"/>
                    <a:pt x="29522" y="169"/>
                    <a:pt x="29522" y="169"/>
                  </a:cubicBezTo>
                  <a:cubicBezTo>
                    <a:pt x="-31152" y="55319"/>
                    <a:pt x="14187" y="111326"/>
                    <a:pt x="54192" y="177525"/>
                  </a:cubicBezTo>
                  <a:cubicBezTo>
                    <a:pt x="57335" y="177525"/>
                    <a:pt x="63622" y="177525"/>
                    <a:pt x="67336" y="177525"/>
                  </a:cubicBezTo>
                  <a:cubicBezTo>
                    <a:pt x="18092" y="74845"/>
                    <a:pt x="11806" y="38365"/>
                    <a:pt x="41238" y="1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7744131" y="3383378"/>
              <a:ext cx="198564" cy="42858"/>
            </a:xfrm>
            <a:custGeom>
              <a:avLst/>
              <a:gdLst/>
              <a:ahLst/>
              <a:cxnLst/>
              <a:rect l="l" t="t" r="r" b="b"/>
              <a:pathLst>
                <a:path w="198564" h="42858" extrusionOk="0">
                  <a:moveTo>
                    <a:pt x="198311" y="29238"/>
                  </a:moveTo>
                  <a:cubicBezTo>
                    <a:pt x="198882" y="29238"/>
                    <a:pt x="198311" y="41144"/>
                    <a:pt x="198311" y="41144"/>
                  </a:cubicBezTo>
                  <a:cubicBezTo>
                    <a:pt x="147161" y="-4005"/>
                    <a:pt x="52292" y="22665"/>
                    <a:pt x="0" y="42858"/>
                  </a:cubicBezTo>
                  <a:lnTo>
                    <a:pt x="0" y="36477"/>
                  </a:lnTo>
                  <a:cubicBezTo>
                    <a:pt x="53340" y="9521"/>
                    <a:pt x="150781" y="-26293"/>
                    <a:pt x="198311" y="29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779087" y="3338533"/>
              <a:ext cx="67376" cy="177524"/>
            </a:xfrm>
            <a:custGeom>
              <a:avLst/>
              <a:gdLst/>
              <a:ahLst/>
              <a:cxnLst/>
              <a:rect l="l" t="t" r="r" b="b"/>
              <a:pathLst>
                <a:path w="67376" h="177524" extrusionOk="0">
                  <a:moveTo>
                    <a:pt x="26098" y="169"/>
                  </a:moveTo>
                  <a:cubicBezTo>
                    <a:pt x="26670" y="-212"/>
                    <a:pt x="38005" y="169"/>
                    <a:pt x="38005" y="169"/>
                  </a:cubicBezTo>
                  <a:cubicBezTo>
                    <a:pt x="98489" y="55319"/>
                    <a:pt x="53150" y="111326"/>
                    <a:pt x="12859" y="177525"/>
                  </a:cubicBezTo>
                  <a:lnTo>
                    <a:pt x="0" y="177525"/>
                  </a:lnTo>
                  <a:cubicBezTo>
                    <a:pt x="49244" y="74845"/>
                    <a:pt x="55531" y="38365"/>
                    <a:pt x="26098" y="1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13"/>
          <p:cNvGrpSpPr/>
          <p:nvPr/>
        </p:nvGrpSpPr>
        <p:grpSpPr>
          <a:xfrm>
            <a:off x="3624046" y="4550586"/>
            <a:ext cx="1469504" cy="359211"/>
            <a:chOff x="8978056" y="3205162"/>
            <a:chExt cx="1813083" cy="443197"/>
          </a:xfrm>
        </p:grpSpPr>
        <p:sp>
          <p:nvSpPr>
            <p:cNvPr id="156" name="Google Shape;156;p13"/>
            <p:cNvSpPr/>
            <p:nvPr/>
          </p:nvSpPr>
          <p:spPr>
            <a:xfrm>
              <a:off x="8978056" y="3357466"/>
              <a:ext cx="48958" cy="48672"/>
            </a:xfrm>
            <a:custGeom>
              <a:avLst/>
              <a:gdLst/>
              <a:ahLst/>
              <a:cxnLst/>
              <a:rect l="l" t="t" r="r" b="b"/>
              <a:pathLst>
                <a:path w="48958" h="48672" extrusionOk="0">
                  <a:moveTo>
                    <a:pt x="41148" y="48673"/>
                  </a:moveTo>
                  <a:lnTo>
                    <a:pt x="41148" y="14002"/>
                  </a:lnTo>
                  <a:lnTo>
                    <a:pt x="26765" y="40291"/>
                  </a:lnTo>
                  <a:lnTo>
                    <a:pt x="22193" y="40291"/>
                  </a:lnTo>
                  <a:lnTo>
                    <a:pt x="7715" y="14002"/>
                  </a:lnTo>
                  <a:lnTo>
                    <a:pt x="7715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8287" y="0"/>
                  </a:lnTo>
                  <a:lnTo>
                    <a:pt x="24479" y="29718"/>
                  </a:lnTo>
                  <a:lnTo>
                    <a:pt x="40672" y="0"/>
                  </a:lnTo>
                  <a:lnTo>
                    <a:pt x="48959" y="0"/>
                  </a:lnTo>
                  <a:lnTo>
                    <a:pt x="48959" y="48673"/>
                  </a:lnTo>
                  <a:lnTo>
                    <a:pt x="41148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3"/>
            <p:cNvSpPr/>
            <p:nvPr/>
          </p:nvSpPr>
          <p:spPr>
            <a:xfrm>
              <a:off x="9051780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9084260" y="3357371"/>
              <a:ext cx="41719" cy="48672"/>
            </a:xfrm>
            <a:custGeom>
              <a:avLst/>
              <a:gdLst/>
              <a:ahLst/>
              <a:cxnLst/>
              <a:rect l="l" t="t" r="r" b="b"/>
              <a:pathLst>
                <a:path w="41719" h="48672" extrusionOk="0">
                  <a:moveTo>
                    <a:pt x="7715" y="14288"/>
                  </a:moveTo>
                  <a:lnTo>
                    <a:pt x="7715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6286" y="0"/>
                  </a:lnTo>
                  <a:lnTo>
                    <a:pt x="34004" y="35147"/>
                  </a:lnTo>
                  <a:lnTo>
                    <a:pt x="34004" y="0"/>
                  </a:lnTo>
                  <a:lnTo>
                    <a:pt x="41720" y="0"/>
                  </a:lnTo>
                  <a:lnTo>
                    <a:pt x="41720" y="48578"/>
                  </a:lnTo>
                  <a:lnTo>
                    <a:pt x="34957" y="48578"/>
                  </a:lnTo>
                  <a:lnTo>
                    <a:pt x="7620" y="14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9150745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9179605" y="3357085"/>
              <a:ext cx="38004" cy="49434"/>
            </a:xfrm>
            <a:custGeom>
              <a:avLst/>
              <a:gdLst/>
              <a:ahLst/>
              <a:cxnLst/>
              <a:rect l="l" t="t" r="r" b="b"/>
              <a:pathLst>
                <a:path w="38004" h="49434" extrusionOk="0">
                  <a:moveTo>
                    <a:pt x="32576" y="11811"/>
                  </a:moveTo>
                  <a:cubicBezTo>
                    <a:pt x="31528" y="10668"/>
                    <a:pt x="29718" y="9525"/>
                    <a:pt x="27242" y="8477"/>
                  </a:cubicBezTo>
                  <a:cubicBezTo>
                    <a:pt x="24670" y="7429"/>
                    <a:pt x="22098" y="6858"/>
                    <a:pt x="19431" y="6858"/>
                  </a:cubicBezTo>
                  <a:cubicBezTo>
                    <a:pt x="16288" y="6858"/>
                    <a:pt x="13907" y="7429"/>
                    <a:pt x="12287" y="8573"/>
                  </a:cubicBezTo>
                  <a:cubicBezTo>
                    <a:pt x="10668" y="9715"/>
                    <a:pt x="9906" y="11430"/>
                    <a:pt x="9906" y="13526"/>
                  </a:cubicBezTo>
                  <a:cubicBezTo>
                    <a:pt x="9906" y="14192"/>
                    <a:pt x="9906" y="14764"/>
                    <a:pt x="10192" y="15335"/>
                  </a:cubicBezTo>
                  <a:cubicBezTo>
                    <a:pt x="10382" y="15907"/>
                    <a:pt x="10573" y="16383"/>
                    <a:pt x="10859" y="16764"/>
                  </a:cubicBezTo>
                  <a:cubicBezTo>
                    <a:pt x="11144" y="17145"/>
                    <a:pt x="11525" y="17526"/>
                    <a:pt x="12097" y="17907"/>
                  </a:cubicBezTo>
                  <a:cubicBezTo>
                    <a:pt x="12668" y="18288"/>
                    <a:pt x="13240" y="18574"/>
                    <a:pt x="13716" y="18860"/>
                  </a:cubicBezTo>
                  <a:cubicBezTo>
                    <a:pt x="14288" y="19145"/>
                    <a:pt x="15049" y="19431"/>
                    <a:pt x="16002" y="19717"/>
                  </a:cubicBezTo>
                  <a:cubicBezTo>
                    <a:pt x="16955" y="20002"/>
                    <a:pt x="17812" y="20288"/>
                    <a:pt x="18669" y="20479"/>
                  </a:cubicBezTo>
                  <a:cubicBezTo>
                    <a:pt x="19526" y="20669"/>
                    <a:pt x="20574" y="20955"/>
                    <a:pt x="21908" y="21336"/>
                  </a:cubicBezTo>
                  <a:cubicBezTo>
                    <a:pt x="24098" y="21812"/>
                    <a:pt x="25908" y="22384"/>
                    <a:pt x="27432" y="22860"/>
                  </a:cubicBezTo>
                  <a:cubicBezTo>
                    <a:pt x="28956" y="23336"/>
                    <a:pt x="30385" y="24003"/>
                    <a:pt x="31814" y="24765"/>
                  </a:cubicBezTo>
                  <a:cubicBezTo>
                    <a:pt x="33242" y="25527"/>
                    <a:pt x="34385" y="26384"/>
                    <a:pt x="35243" y="27337"/>
                  </a:cubicBezTo>
                  <a:cubicBezTo>
                    <a:pt x="36100" y="28289"/>
                    <a:pt x="36767" y="29432"/>
                    <a:pt x="37243" y="30766"/>
                  </a:cubicBezTo>
                  <a:cubicBezTo>
                    <a:pt x="37719" y="32099"/>
                    <a:pt x="38005" y="33719"/>
                    <a:pt x="38005" y="35433"/>
                  </a:cubicBezTo>
                  <a:cubicBezTo>
                    <a:pt x="38005" y="37338"/>
                    <a:pt x="37719" y="39148"/>
                    <a:pt x="37052" y="40672"/>
                  </a:cubicBezTo>
                  <a:cubicBezTo>
                    <a:pt x="36481" y="42196"/>
                    <a:pt x="35623" y="43529"/>
                    <a:pt x="34481" y="44672"/>
                  </a:cubicBezTo>
                  <a:cubicBezTo>
                    <a:pt x="33433" y="45720"/>
                    <a:pt x="32099" y="46673"/>
                    <a:pt x="30575" y="47339"/>
                  </a:cubicBezTo>
                  <a:cubicBezTo>
                    <a:pt x="29051" y="48101"/>
                    <a:pt x="27432" y="48577"/>
                    <a:pt x="25718" y="48959"/>
                  </a:cubicBezTo>
                  <a:cubicBezTo>
                    <a:pt x="24003" y="49339"/>
                    <a:pt x="22098" y="49435"/>
                    <a:pt x="20098" y="49435"/>
                  </a:cubicBezTo>
                  <a:cubicBezTo>
                    <a:pt x="16383" y="49435"/>
                    <a:pt x="12764" y="48863"/>
                    <a:pt x="9334" y="47720"/>
                  </a:cubicBezTo>
                  <a:cubicBezTo>
                    <a:pt x="5906" y="46577"/>
                    <a:pt x="2762" y="44958"/>
                    <a:pt x="0" y="42863"/>
                  </a:cubicBezTo>
                  <a:lnTo>
                    <a:pt x="3524" y="36290"/>
                  </a:lnTo>
                  <a:cubicBezTo>
                    <a:pt x="4953" y="37719"/>
                    <a:pt x="7239" y="39148"/>
                    <a:pt x="10382" y="40481"/>
                  </a:cubicBezTo>
                  <a:cubicBezTo>
                    <a:pt x="13526" y="41815"/>
                    <a:pt x="16859" y="42482"/>
                    <a:pt x="20288" y="42482"/>
                  </a:cubicBezTo>
                  <a:cubicBezTo>
                    <a:pt x="23336" y="42482"/>
                    <a:pt x="25718" y="41910"/>
                    <a:pt x="27337" y="40862"/>
                  </a:cubicBezTo>
                  <a:cubicBezTo>
                    <a:pt x="28956" y="39814"/>
                    <a:pt x="29813" y="38290"/>
                    <a:pt x="29813" y="36290"/>
                  </a:cubicBezTo>
                  <a:cubicBezTo>
                    <a:pt x="29813" y="35528"/>
                    <a:pt x="29718" y="34766"/>
                    <a:pt x="29432" y="34100"/>
                  </a:cubicBezTo>
                  <a:cubicBezTo>
                    <a:pt x="29146" y="33433"/>
                    <a:pt x="28766" y="32861"/>
                    <a:pt x="28194" y="32385"/>
                  </a:cubicBezTo>
                  <a:cubicBezTo>
                    <a:pt x="27622" y="31814"/>
                    <a:pt x="26956" y="31433"/>
                    <a:pt x="26289" y="31051"/>
                  </a:cubicBezTo>
                  <a:cubicBezTo>
                    <a:pt x="25622" y="30671"/>
                    <a:pt x="24765" y="30289"/>
                    <a:pt x="23527" y="29909"/>
                  </a:cubicBezTo>
                  <a:cubicBezTo>
                    <a:pt x="22384" y="29527"/>
                    <a:pt x="21241" y="29147"/>
                    <a:pt x="20288" y="28861"/>
                  </a:cubicBezTo>
                  <a:cubicBezTo>
                    <a:pt x="19336" y="28575"/>
                    <a:pt x="18002" y="28289"/>
                    <a:pt x="16288" y="27813"/>
                  </a:cubicBezTo>
                  <a:cubicBezTo>
                    <a:pt x="13716" y="27146"/>
                    <a:pt x="11621" y="26479"/>
                    <a:pt x="9906" y="25813"/>
                  </a:cubicBezTo>
                  <a:cubicBezTo>
                    <a:pt x="8192" y="25146"/>
                    <a:pt x="6763" y="24289"/>
                    <a:pt x="5429" y="23241"/>
                  </a:cubicBezTo>
                  <a:cubicBezTo>
                    <a:pt x="4191" y="22193"/>
                    <a:pt x="3239" y="21050"/>
                    <a:pt x="2667" y="19717"/>
                  </a:cubicBezTo>
                  <a:cubicBezTo>
                    <a:pt x="2096" y="18383"/>
                    <a:pt x="1810" y="16764"/>
                    <a:pt x="1810" y="14859"/>
                  </a:cubicBezTo>
                  <a:cubicBezTo>
                    <a:pt x="1810" y="12478"/>
                    <a:pt x="2286" y="10382"/>
                    <a:pt x="3143" y="8477"/>
                  </a:cubicBezTo>
                  <a:cubicBezTo>
                    <a:pt x="4096" y="6572"/>
                    <a:pt x="5334" y="5048"/>
                    <a:pt x="6858" y="3810"/>
                  </a:cubicBezTo>
                  <a:cubicBezTo>
                    <a:pt x="8382" y="2572"/>
                    <a:pt x="10287" y="1619"/>
                    <a:pt x="12478" y="952"/>
                  </a:cubicBezTo>
                  <a:cubicBezTo>
                    <a:pt x="14669" y="286"/>
                    <a:pt x="16955" y="0"/>
                    <a:pt x="19526" y="0"/>
                  </a:cubicBezTo>
                  <a:cubicBezTo>
                    <a:pt x="25527" y="0"/>
                    <a:pt x="31052" y="1810"/>
                    <a:pt x="36005" y="5525"/>
                  </a:cubicBezTo>
                  <a:lnTo>
                    <a:pt x="32480" y="118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9234660" y="3357466"/>
              <a:ext cx="40290" cy="48672"/>
            </a:xfrm>
            <a:custGeom>
              <a:avLst/>
              <a:gdLst/>
              <a:ahLst/>
              <a:cxnLst/>
              <a:rect l="l" t="t" r="r" b="b"/>
              <a:pathLst>
                <a:path w="40290" h="48672" extrusionOk="0">
                  <a:moveTo>
                    <a:pt x="40291" y="6763"/>
                  </a:moveTo>
                  <a:lnTo>
                    <a:pt x="24098" y="6763"/>
                  </a:lnTo>
                  <a:lnTo>
                    <a:pt x="24098" y="48673"/>
                  </a:lnTo>
                  <a:lnTo>
                    <a:pt x="16288" y="48673"/>
                  </a:lnTo>
                  <a:lnTo>
                    <a:pt x="16288" y="6763"/>
                  </a:lnTo>
                  <a:lnTo>
                    <a:pt x="0" y="6763"/>
                  </a:lnTo>
                  <a:lnTo>
                    <a:pt x="0" y="0"/>
                  </a:lnTo>
                  <a:lnTo>
                    <a:pt x="40291" y="0"/>
                  </a:lnTo>
                  <a:lnTo>
                    <a:pt x="40291" y="67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9295143" y="3343369"/>
              <a:ext cx="33528" cy="62674"/>
            </a:xfrm>
            <a:custGeom>
              <a:avLst/>
              <a:gdLst/>
              <a:ahLst/>
              <a:cxnLst/>
              <a:rect l="l" t="t" r="r" b="b"/>
              <a:pathLst>
                <a:path w="33528" h="62674" extrusionOk="0">
                  <a:moveTo>
                    <a:pt x="33528" y="55912"/>
                  </a:moveTo>
                  <a:lnTo>
                    <a:pt x="33528" y="62675"/>
                  </a:lnTo>
                  <a:lnTo>
                    <a:pt x="0" y="62675"/>
                  </a:lnTo>
                  <a:lnTo>
                    <a:pt x="0" y="14002"/>
                  </a:lnTo>
                  <a:lnTo>
                    <a:pt x="32861" y="14002"/>
                  </a:lnTo>
                  <a:lnTo>
                    <a:pt x="32861" y="20765"/>
                  </a:lnTo>
                  <a:lnTo>
                    <a:pt x="7620" y="20765"/>
                  </a:lnTo>
                  <a:lnTo>
                    <a:pt x="7620" y="34576"/>
                  </a:lnTo>
                  <a:lnTo>
                    <a:pt x="29432" y="34576"/>
                  </a:lnTo>
                  <a:lnTo>
                    <a:pt x="29432" y="40957"/>
                  </a:lnTo>
                  <a:lnTo>
                    <a:pt x="7620" y="40957"/>
                  </a:lnTo>
                  <a:lnTo>
                    <a:pt x="7620" y="55817"/>
                  </a:lnTo>
                  <a:lnTo>
                    <a:pt x="33433" y="55817"/>
                  </a:lnTo>
                  <a:close/>
                  <a:moveTo>
                    <a:pt x="19907" y="9049"/>
                  </a:moveTo>
                  <a:lnTo>
                    <a:pt x="14954" y="7525"/>
                  </a:lnTo>
                  <a:lnTo>
                    <a:pt x="18859" y="0"/>
                  </a:lnTo>
                  <a:lnTo>
                    <a:pt x="26099" y="0"/>
                  </a:lnTo>
                  <a:lnTo>
                    <a:pt x="19907" y="9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350293" y="3357466"/>
              <a:ext cx="38385" cy="48672"/>
            </a:xfrm>
            <a:custGeom>
              <a:avLst/>
              <a:gdLst/>
              <a:ahLst/>
              <a:cxnLst/>
              <a:rect l="l" t="t" r="r" b="b"/>
              <a:pathLst>
                <a:path w="38385" h="48672" extrusionOk="0">
                  <a:moveTo>
                    <a:pt x="95" y="48673"/>
                  </a:moveTo>
                  <a:lnTo>
                    <a:pt x="95" y="0"/>
                  </a:lnTo>
                  <a:lnTo>
                    <a:pt x="21336" y="0"/>
                  </a:lnTo>
                  <a:cubicBezTo>
                    <a:pt x="23431" y="0"/>
                    <a:pt x="25527" y="476"/>
                    <a:pt x="27432" y="1333"/>
                  </a:cubicBezTo>
                  <a:cubicBezTo>
                    <a:pt x="29337" y="2286"/>
                    <a:pt x="30956" y="3429"/>
                    <a:pt x="32290" y="4953"/>
                  </a:cubicBezTo>
                  <a:cubicBezTo>
                    <a:pt x="33623" y="6477"/>
                    <a:pt x="34576" y="8192"/>
                    <a:pt x="35338" y="10001"/>
                  </a:cubicBezTo>
                  <a:cubicBezTo>
                    <a:pt x="36100" y="11906"/>
                    <a:pt x="36481" y="13811"/>
                    <a:pt x="36481" y="15811"/>
                  </a:cubicBezTo>
                  <a:cubicBezTo>
                    <a:pt x="36481" y="19145"/>
                    <a:pt x="35624" y="22098"/>
                    <a:pt x="33814" y="24765"/>
                  </a:cubicBezTo>
                  <a:cubicBezTo>
                    <a:pt x="32099" y="27432"/>
                    <a:pt x="29718" y="29242"/>
                    <a:pt x="26860" y="30099"/>
                  </a:cubicBezTo>
                  <a:lnTo>
                    <a:pt x="38386" y="48578"/>
                  </a:lnTo>
                  <a:lnTo>
                    <a:pt x="29718" y="48578"/>
                  </a:lnTo>
                  <a:lnTo>
                    <a:pt x="19050" y="31623"/>
                  </a:lnTo>
                  <a:lnTo>
                    <a:pt x="7715" y="31623"/>
                  </a:lnTo>
                  <a:lnTo>
                    <a:pt x="7715" y="48578"/>
                  </a:lnTo>
                  <a:lnTo>
                    <a:pt x="0" y="48578"/>
                  </a:lnTo>
                  <a:close/>
                  <a:moveTo>
                    <a:pt x="7810" y="24956"/>
                  </a:moveTo>
                  <a:lnTo>
                    <a:pt x="21336" y="24956"/>
                  </a:lnTo>
                  <a:cubicBezTo>
                    <a:pt x="23431" y="24956"/>
                    <a:pt x="25241" y="24098"/>
                    <a:pt x="26575" y="22289"/>
                  </a:cubicBezTo>
                  <a:cubicBezTo>
                    <a:pt x="28003" y="20479"/>
                    <a:pt x="28670" y="18383"/>
                    <a:pt x="28670" y="15811"/>
                  </a:cubicBezTo>
                  <a:cubicBezTo>
                    <a:pt x="28670" y="13240"/>
                    <a:pt x="27908" y="11240"/>
                    <a:pt x="26289" y="9430"/>
                  </a:cubicBezTo>
                  <a:cubicBezTo>
                    <a:pt x="24765" y="7620"/>
                    <a:pt x="22955" y="6763"/>
                    <a:pt x="20860" y="6763"/>
                  </a:cubicBezTo>
                  <a:lnTo>
                    <a:pt x="7810" y="6763"/>
                  </a:lnTo>
                  <a:lnTo>
                    <a:pt x="7810" y="249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409634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9439066" y="3357085"/>
              <a:ext cx="46863" cy="49339"/>
            </a:xfrm>
            <a:custGeom>
              <a:avLst/>
              <a:gdLst/>
              <a:ahLst/>
              <a:cxnLst/>
              <a:rect l="l" t="t" r="r" b="b"/>
              <a:pathLst>
                <a:path w="46863" h="49339" extrusionOk="0">
                  <a:moveTo>
                    <a:pt x="0" y="24670"/>
                  </a:moveTo>
                  <a:cubicBezTo>
                    <a:pt x="0" y="21431"/>
                    <a:pt x="572" y="18383"/>
                    <a:pt x="1810" y="15335"/>
                  </a:cubicBezTo>
                  <a:cubicBezTo>
                    <a:pt x="3048" y="12383"/>
                    <a:pt x="4667" y="9715"/>
                    <a:pt x="6668" y="7429"/>
                  </a:cubicBezTo>
                  <a:cubicBezTo>
                    <a:pt x="8763" y="5143"/>
                    <a:pt x="11240" y="3334"/>
                    <a:pt x="14192" y="2000"/>
                  </a:cubicBezTo>
                  <a:cubicBezTo>
                    <a:pt x="17145" y="667"/>
                    <a:pt x="20193" y="0"/>
                    <a:pt x="23527" y="0"/>
                  </a:cubicBezTo>
                  <a:cubicBezTo>
                    <a:pt x="26860" y="0"/>
                    <a:pt x="30099" y="762"/>
                    <a:pt x="33052" y="2096"/>
                  </a:cubicBezTo>
                  <a:cubicBezTo>
                    <a:pt x="36004" y="3524"/>
                    <a:pt x="38481" y="5429"/>
                    <a:pt x="40481" y="7715"/>
                  </a:cubicBezTo>
                  <a:cubicBezTo>
                    <a:pt x="42481" y="10001"/>
                    <a:pt x="44005" y="12668"/>
                    <a:pt x="45149" y="15621"/>
                  </a:cubicBezTo>
                  <a:cubicBezTo>
                    <a:pt x="46292" y="18574"/>
                    <a:pt x="46863" y="21622"/>
                    <a:pt x="46863" y="24670"/>
                  </a:cubicBezTo>
                  <a:cubicBezTo>
                    <a:pt x="46863" y="27908"/>
                    <a:pt x="46292" y="30956"/>
                    <a:pt x="45053" y="34004"/>
                  </a:cubicBezTo>
                  <a:cubicBezTo>
                    <a:pt x="43815" y="37052"/>
                    <a:pt x="42196" y="39624"/>
                    <a:pt x="40196" y="41910"/>
                  </a:cubicBezTo>
                  <a:cubicBezTo>
                    <a:pt x="38195" y="44196"/>
                    <a:pt x="35624" y="46006"/>
                    <a:pt x="32766" y="47339"/>
                  </a:cubicBezTo>
                  <a:cubicBezTo>
                    <a:pt x="29813" y="48673"/>
                    <a:pt x="26765" y="49339"/>
                    <a:pt x="23431" y="49339"/>
                  </a:cubicBezTo>
                  <a:cubicBezTo>
                    <a:pt x="20669" y="49339"/>
                    <a:pt x="18098" y="48863"/>
                    <a:pt x="15621" y="48006"/>
                  </a:cubicBezTo>
                  <a:cubicBezTo>
                    <a:pt x="13145" y="47149"/>
                    <a:pt x="10954" y="45815"/>
                    <a:pt x="9144" y="44291"/>
                  </a:cubicBezTo>
                  <a:cubicBezTo>
                    <a:pt x="7239" y="42672"/>
                    <a:pt x="5620" y="40862"/>
                    <a:pt x="4286" y="38767"/>
                  </a:cubicBezTo>
                  <a:cubicBezTo>
                    <a:pt x="2857" y="36671"/>
                    <a:pt x="1905" y="34481"/>
                    <a:pt x="1143" y="32004"/>
                  </a:cubicBezTo>
                  <a:cubicBezTo>
                    <a:pt x="381" y="29623"/>
                    <a:pt x="95" y="27146"/>
                    <a:pt x="95" y="24670"/>
                  </a:cubicBezTo>
                  <a:close/>
                  <a:moveTo>
                    <a:pt x="23431" y="42482"/>
                  </a:moveTo>
                  <a:cubicBezTo>
                    <a:pt x="25813" y="42482"/>
                    <a:pt x="28004" y="42005"/>
                    <a:pt x="30004" y="40958"/>
                  </a:cubicBezTo>
                  <a:cubicBezTo>
                    <a:pt x="32004" y="39910"/>
                    <a:pt x="33623" y="38576"/>
                    <a:pt x="34957" y="36862"/>
                  </a:cubicBezTo>
                  <a:cubicBezTo>
                    <a:pt x="36195" y="35147"/>
                    <a:pt x="37243" y="33242"/>
                    <a:pt x="37909" y="31147"/>
                  </a:cubicBezTo>
                  <a:cubicBezTo>
                    <a:pt x="38576" y="29051"/>
                    <a:pt x="38957" y="26861"/>
                    <a:pt x="38957" y="24670"/>
                  </a:cubicBezTo>
                  <a:cubicBezTo>
                    <a:pt x="38957" y="22479"/>
                    <a:pt x="38576" y="20193"/>
                    <a:pt x="37814" y="18002"/>
                  </a:cubicBezTo>
                  <a:cubicBezTo>
                    <a:pt x="37052" y="15907"/>
                    <a:pt x="36004" y="14002"/>
                    <a:pt x="34766" y="12383"/>
                  </a:cubicBezTo>
                  <a:cubicBezTo>
                    <a:pt x="33528" y="10763"/>
                    <a:pt x="31814" y="9430"/>
                    <a:pt x="29813" y="8477"/>
                  </a:cubicBezTo>
                  <a:cubicBezTo>
                    <a:pt x="27813" y="7525"/>
                    <a:pt x="25718" y="7049"/>
                    <a:pt x="23431" y="7049"/>
                  </a:cubicBezTo>
                  <a:cubicBezTo>
                    <a:pt x="21146" y="7049"/>
                    <a:pt x="18859" y="7525"/>
                    <a:pt x="16859" y="8573"/>
                  </a:cubicBezTo>
                  <a:cubicBezTo>
                    <a:pt x="14859" y="9620"/>
                    <a:pt x="13240" y="10954"/>
                    <a:pt x="11906" y="12573"/>
                  </a:cubicBezTo>
                  <a:cubicBezTo>
                    <a:pt x="10573" y="14288"/>
                    <a:pt x="9620" y="16097"/>
                    <a:pt x="8858" y="18193"/>
                  </a:cubicBezTo>
                  <a:cubicBezTo>
                    <a:pt x="8096" y="20288"/>
                    <a:pt x="7810" y="22479"/>
                    <a:pt x="7810" y="24670"/>
                  </a:cubicBezTo>
                  <a:cubicBezTo>
                    <a:pt x="7810" y="27718"/>
                    <a:pt x="8477" y="30671"/>
                    <a:pt x="9716" y="33338"/>
                  </a:cubicBezTo>
                  <a:cubicBezTo>
                    <a:pt x="10954" y="36004"/>
                    <a:pt x="12764" y="38195"/>
                    <a:pt x="15240" y="39910"/>
                  </a:cubicBezTo>
                  <a:cubicBezTo>
                    <a:pt x="17621" y="41624"/>
                    <a:pt x="20383" y="42482"/>
                    <a:pt x="23527" y="424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9538412" y="3357466"/>
              <a:ext cx="41147" cy="48672"/>
            </a:xfrm>
            <a:custGeom>
              <a:avLst/>
              <a:gdLst/>
              <a:ahLst/>
              <a:cxnLst/>
              <a:rect l="l" t="t" r="r" b="b"/>
              <a:pathLst>
                <a:path w="41147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17335" y="0"/>
                  </a:lnTo>
                  <a:cubicBezTo>
                    <a:pt x="21146" y="0"/>
                    <a:pt x="24575" y="667"/>
                    <a:pt x="27623" y="1905"/>
                  </a:cubicBezTo>
                  <a:cubicBezTo>
                    <a:pt x="30671" y="3143"/>
                    <a:pt x="33147" y="4953"/>
                    <a:pt x="35147" y="7144"/>
                  </a:cubicBezTo>
                  <a:cubicBezTo>
                    <a:pt x="37148" y="9334"/>
                    <a:pt x="38576" y="11906"/>
                    <a:pt x="39624" y="14859"/>
                  </a:cubicBezTo>
                  <a:cubicBezTo>
                    <a:pt x="40672" y="17812"/>
                    <a:pt x="41148" y="20955"/>
                    <a:pt x="41148" y="24289"/>
                  </a:cubicBezTo>
                  <a:cubicBezTo>
                    <a:pt x="41148" y="31623"/>
                    <a:pt x="38957" y="37529"/>
                    <a:pt x="34671" y="42005"/>
                  </a:cubicBezTo>
                  <a:cubicBezTo>
                    <a:pt x="30385" y="46482"/>
                    <a:pt x="24575" y="48673"/>
                    <a:pt x="17335" y="48673"/>
                  </a:cubicBezTo>
                  <a:lnTo>
                    <a:pt x="0" y="48673"/>
                  </a:lnTo>
                  <a:close/>
                  <a:moveTo>
                    <a:pt x="17335" y="6763"/>
                  </a:moveTo>
                  <a:lnTo>
                    <a:pt x="7715" y="6763"/>
                  </a:lnTo>
                  <a:lnTo>
                    <a:pt x="7715" y="41815"/>
                  </a:lnTo>
                  <a:lnTo>
                    <a:pt x="17335" y="41815"/>
                  </a:lnTo>
                  <a:cubicBezTo>
                    <a:pt x="20669" y="41815"/>
                    <a:pt x="23622" y="41053"/>
                    <a:pt x="26003" y="39529"/>
                  </a:cubicBezTo>
                  <a:cubicBezTo>
                    <a:pt x="28384" y="38005"/>
                    <a:pt x="30290" y="35909"/>
                    <a:pt x="31432" y="33242"/>
                  </a:cubicBezTo>
                  <a:cubicBezTo>
                    <a:pt x="32576" y="30575"/>
                    <a:pt x="33242" y="27622"/>
                    <a:pt x="33242" y="24194"/>
                  </a:cubicBezTo>
                  <a:cubicBezTo>
                    <a:pt x="33242" y="18955"/>
                    <a:pt x="31814" y="14764"/>
                    <a:pt x="28956" y="11525"/>
                  </a:cubicBezTo>
                  <a:cubicBezTo>
                    <a:pt x="26099" y="8287"/>
                    <a:pt x="22193" y="6668"/>
                    <a:pt x="17240" y="6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9594610" y="3357466"/>
              <a:ext cx="45434" cy="48672"/>
            </a:xfrm>
            <a:custGeom>
              <a:avLst/>
              <a:gdLst/>
              <a:ahLst/>
              <a:cxnLst/>
              <a:rect l="l" t="t" r="r" b="b"/>
              <a:pathLst>
                <a:path w="45434" h="48672" extrusionOk="0">
                  <a:moveTo>
                    <a:pt x="19145" y="0"/>
                  </a:moveTo>
                  <a:lnTo>
                    <a:pt x="26479" y="0"/>
                  </a:lnTo>
                  <a:lnTo>
                    <a:pt x="45434" y="48673"/>
                  </a:lnTo>
                  <a:lnTo>
                    <a:pt x="37338" y="48673"/>
                  </a:lnTo>
                  <a:lnTo>
                    <a:pt x="32194" y="35433"/>
                  </a:lnTo>
                  <a:lnTo>
                    <a:pt x="13335" y="35433"/>
                  </a:lnTo>
                  <a:lnTo>
                    <a:pt x="8192" y="48673"/>
                  </a:lnTo>
                  <a:lnTo>
                    <a:pt x="0" y="48673"/>
                  </a:lnTo>
                  <a:lnTo>
                    <a:pt x="19145" y="0"/>
                  </a:lnTo>
                  <a:close/>
                  <a:moveTo>
                    <a:pt x="30671" y="29718"/>
                  </a:moveTo>
                  <a:lnTo>
                    <a:pt x="22765" y="8382"/>
                  </a:lnTo>
                  <a:lnTo>
                    <a:pt x="14669" y="29718"/>
                  </a:lnTo>
                  <a:lnTo>
                    <a:pt x="30671" y="297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9251709" y="3453764"/>
              <a:ext cx="33528" cy="48672"/>
            </a:xfrm>
            <a:custGeom>
              <a:avLst/>
              <a:gdLst/>
              <a:ahLst/>
              <a:cxnLst/>
              <a:rect l="l" t="t" r="r" b="b"/>
              <a:pathLst>
                <a:path w="33528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33528" y="0"/>
                  </a:lnTo>
                  <a:lnTo>
                    <a:pt x="33528" y="11620"/>
                  </a:lnTo>
                  <a:lnTo>
                    <a:pt x="13430" y="11620"/>
                  </a:lnTo>
                  <a:lnTo>
                    <a:pt x="13430" y="19717"/>
                  </a:lnTo>
                  <a:lnTo>
                    <a:pt x="29813" y="19717"/>
                  </a:lnTo>
                  <a:lnTo>
                    <a:pt x="29813" y="30575"/>
                  </a:lnTo>
                  <a:lnTo>
                    <a:pt x="13430" y="30575"/>
                  </a:lnTo>
                  <a:lnTo>
                    <a:pt x="13430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9296667" y="3453669"/>
              <a:ext cx="46196" cy="48672"/>
            </a:xfrm>
            <a:custGeom>
              <a:avLst/>
              <a:gdLst/>
              <a:ahLst/>
              <a:cxnLst/>
              <a:rect l="l" t="t" r="r" b="b"/>
              <a:pathLst>
                <a:path w="46196" h="48672" extrusionOk="0">
                  <a:moveTo>
                    <a:pt x="15716" y="0"/>
                  </a:moveTo>
                  <a:lnTo>
                    <a:pt x="30671" y="0"/>
                  </a:lnTo>
                  <a:lnTo>
                    <a:pt x="46196" y="48673"/>
                  </a:lnTo>
                  <a:lnTo>
                    <a:pt x="32576" y="48673"/>
                  </a:lnTo>
                  <a:lnTo>
                    <a:pt x="29623" y="39148"/>
                  </a:lnTo>
                  <a:lnTo>
                    <a:pt x="16574" y="39148"/>
                  </a:lnTo>
                  <a:lnTo>
                    <a:pt x="13716" y="48673"/>
                  </a:lnTo>
                  <a:lnTo>
                    <a:pt x="0" y="48673"/>
                  </a:lnTo>
                  <a:lnTo>
                    <a:pt x="15621" y="0"/>
                  </a:lnTo>
                  <a:close/>
                  <a:moveTo>
                    <a:pt x="27527" y="30290"/>
                  </a:moveTo>
                  <a:lnTo>
                    <a:pt x="23146" y="13144"/>
                  </a:lnTo>
                  <a:lnTo>
                    <a:pt x="18574" y="30290"/>
                  </a:lnTo>
                  <a:lnTo>
                    <a:pt x="27432" y="30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9358389" y="3453764"/>
              <a:ext cx="38766" cy="48577"/>
            </a:xfrm>
            <a:custGeom>
              <a:avLst/>
              <a:gdLst/>
              <a:ahLst/>
              <a:cxnLst/>
              <a:rect l="l" t="t" r="r" b="b"/>
              <a:pathLst>
                <a:path w="38766" h="48577" extrusionOk="0">
                  <a:moveTo>
                    <a:pt x="0" y="38671"/>
                  </a:moveTo>
                  <a:lnTo>
                    <a:pt x="22193" y="11620"/>
                  </a:lnTo>
                  <a:lnTo>
                    <a:pt x="1048" y="11620"/>
                  </a:lnTo>
                  <a:lnTo>
                    <a:pt x="1048" y="0"/>
                  </a:lnTo>
                  <a:lnTo>
                    <a:pt x="38386" y="0"/>
                  </a:lnTo>
                  <a:lnTo>
                    <a:pt x="38386" y="9906"/>
                  </a:lnTo>
                  <a:lnTo>
                    <a:pt x="17621" y="36957"/>
                  </a:lnTo>
                  <a:lnTo>
                    <a:pt x="38767" y="36957"/>
                  </a:lnTo>
                  <a:lnTo>
                    <a:pt x="38767" y="48578"/>
                  </a:lnTo>
                  <a:lnTo>
                    <a:pt x="0" y="48578"/>
                  </a:lnTo>
                  <a:lnTo>
                    <a:pt x="0" y="38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9417349" y="3453669"/>
              <a:ext cx="34861" cy="48672"/>
            </a:xfrm>
            <a:custGeom>
              <a:avLst/>
              <a:gdLst/>
              <a:ahLst/>
              <a:cxnLst/>
              <a:rect l="l" t="t" r="r" b="b"/>
              <a:pathLst>
                <a:path w="34861" h="48672" extrusionOk="0">
                  <a:moveTo>
                    <a:pt x="34766" y="37052"/>
                  </a:moveTo>
                  <a:lnTo>
                    <a:pt x="34766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34195" y="0"/>
                  </a:lnTo>
                  <a:lnTo>
                    <a:pt x="34195" y="11620"/>
                  </a:lnTo>
                  <a:lnTo>
                    <a:pt x="13430" y="11620"/>
                  </a:lnTo>
                  <a:lnTo>
                    <a:pt x="13430" y="18479"/>
                  </a:lnTo>
                  <a:lnTo>
                    <a:pt x="31242" y="18479"/>
                  </a:lnTo>
                  <a:lnTo>
                    <a:pt x="31242" y="29242"/>
                  </a:lnTo>
                  <a:lnTo>
                    <a:pt x="13430" y="29242"/>
                  </a:lnTo>
                  <a:lnTo>
                    <a:pt x="13430" y="36957"/>
                  </a:lnTo>
                  <a:lnTo>
                    <a:pt x="34862" y="36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9472118" y="3453669"/>
              <a:ext cx="43529" cy="48672"/>
            </a:xfrm>
            <a:custGeom>
              <a:avLst/>
              <a:gdLst/>
              <a:ahLst/>
              <a:cxnLst/>
              <a:rect l="l" t="t" r="r" b="b"/>
              <a:pathLst>
                <a:path w="43529" h="48672" extrusionOk="0">
                  <a:moveTo>
                    <a:pt x="13430" y="24765"/>
                  </a:moveTo>
                  <a:lnTo>
                    <a:pt x="13430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10477" y="0"/>
                  </a:lnTo>
                  <a:lnTo>
                    <a:pt x="30099" y="24765"/>
                  </a:lnTo>
                  <a:lnTo>
                    <a:pt x="30099" y="0"/>
                  </a:lnTo>
                  <a:lnTo>
                    <a:pt x="43529" y="0"/>
                  </a:lnTo>
                  <a:lnTo>
                    <a:pt x="43529" y="48673"/>
                  </a:lnTo>
                  <a:lnTo>
                    <a:pt x="32861" y="48673"/>
                  </a:lnTo>
                  <a:lnTo>
                    <a:pt x="13430" y="247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9537745" y="3453764"/>
              <a:ext cx="43434" cy="48672"/>
            </a:xfrm>
            <a:custGeom>
              <a:avLst/>
              <a:gdLst/>
              <a:ahLst/>
              <a:cxnLst/>
              <a:rect l="l" t="t" r="r" b="b"/>
              <a:pathLst>
                <a:path w="43434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18764" y="0"/>
                  </a:lnTo>
                  <a:cubicBezTo>
                    <a:pt x="22670" y="0"/>
                    <a:pt x="26289" y="667"/>
                    <a:pt x="29432" y="1905"/>
                  </a:cubicBezTo>
                  <a:cubicBezTo>
                    <a:pt x="32575" y="3143"/>
                    <a:pt x="35147" y="4953"/>
                    <a:pt x="37243" y="7144"/>
                  </a:cubicBezTo>
                  <a:cubicBezTo>
                    <a:pt x="39243" y="9334"/>
                    <a:pt x="40767" y="11906"/>
                    <a:pt x="41815" y="14859"/>
                  </a:cubicBezTo>
                  <a:cubicBezTo>
                    <a:pt x="42863" y="17812"/>
                    <a:pt x="43434" y="20955"/>
                    <a:pt x="43434" y="24289"/>
                  </a:cubicBezTo>
                  <a:cubicBezTo>
                    <a:pt x="43434" y="31623"/>
                    <a:pt x="41148" y="37529"/>
                    <a:pt x="36671" y="42005"/>
                  </a:cubicBezTo>
                  <a:cubicBezTo>
                    <a:pt x="32195" y="46482"/>
                    <a:pt x="26194" y="48673"/>
                    <a:pt x="18764" y="48673"/>
                  </a:cubicBezTo>
                  <a:lnTo>
                    <a:pt x="0" y="48673"/>
                  </a:lnTo>
                  <a:close/>
                  <a:moveTo>
                    <a:pt x="18764" y="11620"/>
                  </a:moveTo>
                  <a:lnTo>
                    <a:pt x="13430" y="11620"/>
                  </a:lnTo>
                  <a:lnTo>
                    <a:pt x="13430" y="36957"/>
                  </a:lnTo>
                  <a:lnTo>
                    <a:pt x="18764" y="36957"/>
                  </a:lnTo>
                  <a:cubicBezTo>
                    <a:pt x="22193" y="36957"/>
                    <a:pt x="24860" y="35814"/>
                    <a:pt x="26860" y="33433"/>
                  </a:cubicBezTo>
                  <a:cubicBezTo>
                    <a:pt x="28861" y="31052"/>
                    <a:pt x="29813" y="28004"/>
                    <a:pt x="29813" y="24193"/>
                  </a:cubicBezTo>
                  <a:cubicBezTo>
                    <a:pt x="29813" y="20383"/>
                    <a:pt x="28861" y="17335"/>
                    <a:pt x="26860" y="15049"/>
                  </a:cubicBezTo>
                  <a:cubicBezTo>
                    <a:pt x="24860" y="12764"/>
                    <a:pt x="22193" y="11620"/>
                    <a:pt x="18764" y="116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9594324" y="3453669"/>
              <a:ext cx="46196" cy="48672"/>
            </a:xfrm>
            <a:custGeom>
              <a:avLst/>
              <a:gdLst/>
              <a:ahLst/>
              <a:cxnLst/>
              <a:rect l="l" t="t" r="r" b="b"/>
              <a:pathLst>
                <a:path w="46196" h="48672" extrusionOk="0">
                  <a:moveTo>
                    <a:pt x="15716" y="0"/>
                  </a:moveTo>
                  <a:lnTo>
                    <a:pt x="30671" y="0"/>
                  </a:lnTo>
                  <a:lnTo>
                    <a:pt x="46196" y="48673"/>
                  </a:lnTo>
                  <a:lnTo>
                    <a:pt x="32575" y="48673"/>
                  </a:lnTo>
                  <a:lnTo>
                    <a:pt x="29623" y="39148"/>
                  </a:lnTo>
                  <a:lnTo>
                    <a:pt x="16573" y="39148"/>
                  </a:lnTo>
                  <a:lnTo>
                    <a:pt x="13716" y="48673"/>
                  </a:lnTo>
                  <a:lnTo>
                    <a:pt x="0" y="48673"/>
                  </a:lnTo>
                  <a:lnTo>
                    <a:pt x="15621" y="0"/>
                  </a:lnTo>
                  <a:close/>
                  <a:moveTo>
                    <a:pt x="27622" y="30290"/>
                  </a:moveTo>
                  <a:lnTo>
                    <a:pt x="23241" y="13144"/>
                  </a:lnTo>
                  <a:lnTo>
                    <a:pt x="18669" y="30290"/>
                  </a:lnTo>
                  <a:lnTo>
                    <a:pt x="27527" y="30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3"/>
            <p:cNvSpPr/>
            <p:nvPr/>
          </p:nvSpPr>
          <p:spPr>
            <a:xfrm>
              <a:off x="9883312" y="3591781"/>
              <a:ext cx="824960" cy="56578"/>
            </a:xfrm>
            <a:custGeom>
              <a:avLst/>
              <a:gdLst/>
              <a:ahLst/>
              <a:cxnLst/>
              <a:rect l="l" t="t" r="r" b="b"/>
              <a:pathLst>
                <a:path w="824960" h="56578" extrusionOk="0">
                  <a:moveTo>
                    <a:pt x="25622" y="28861"/>
                  </a:moveTo>
                  <a:cubicBezTo>
                    <a:pt x="25622" y="30194"/>
                    <a:pt x="25527" y="31528"/>
                    <a:pt x="25337" y="32671"/>
                  </a:cubicBezTo>
                  <a:cubicBezTo>
                    <a:pt x="25146" y="33909"/>
                    <a:pt x="24765" y="35052"/>
                    <a:pt x="24289" y="36195"/>
                  </a:cubicBezTo>
                  <a:cubicBezTo>
                    <a:pt x="23813" y="37338"/>
                    <a:pt x="23241" y="38291"/>
                    <a:pt x="22479" y="39148"/>
                  </a:cubicBezTo>
                  <a:cubicBezTo>
                    <a:pt x="21717" y="40005"/>
                    <a:pt x="20765" y="40576"/>
                    <a:pt x="19621" y="41148"/>
                  </a:cubicBezTo>
                  <a:cubicBezTo>
                    <a:pt x="18479" y="41624"/>
                    <a:pt x="17145" y="41910"/>
                    <a:pt x="15621" y="41910"/>
                  </a:cubicBezTo>
                  <a:cubicBezTo>
                    <a:pt x="14097" y="41910"/>
                    <a:pt x="12859" y="41624"/>
                    <a:pt x="11716" y="41148"/>
                  </a:cubicBezTo>
                  <a:cubicBezTo>
                    <a:pt x="10573" y="40672"/>
                    <a:pt x="9620" y="40005"/>
                    <a:pt x="8858" y="39243"/>
                  </a:cubicBezTo>
                  <a:cubicBezTo>
                    <a:pt x="8096" y="38481"/>
                    <a:pt x="7525" y="37433"/>
                    <a:pt x="7048" y="36385"/>
                  </a:cubicBezTo>
                  <a:cubicBezTo>
                    <a:pt x="6572" y="35243"/>
                    <a:pt x="6191" y="34099"/>
                    <a:pt x="6001" y="32861"/>
                  </a:cubicBezTo>
                  <a:cubicBezTo>
                    <a:pt x="5810" y="31623"/>
                    <a:pt x="5715" y="30290"/>
                    <a:pt x="5715" y="28956"/>
                  </a:cubicBezTo>
                  <a:lnTo>
                    <a:pt x="5715" y="10573"/>
                  </a:lnTo>
                  <a:lnTo>
                    <a:pt x="0" y="10573"/>
                  </a:lnTo>
                  <a:lnTo>
                    <a:pt x="0" y="28956"/>
                  </a:lnTo>
                  <a:cubicBezTo>
                    <a:pt x="0" y="30861"/>
                    <a:pt x="191" y="32766"/>
                    <a:pt x="476" y="34480"/>
                  </a:cubicBezTo>
                  <a:cubicBezTo>
                    <a:pt x="857" y="36195"/>
                    <a:pt x="1333" y="37814"/>
                    <a:pt x="2191" y="39433"/>
                  </a:cubicBezTo>
                  <a:cubicBezTo>
                    <a:pt x="2953" y="41053"/>
                    <a:pt x="4000" y="42386"/>
                    <a:pt x="5144" y="43434"/>
                  </a:cubicBezTo>
                  <a:cubicBezTo>
                    <a:pt x="6287" y="44577"/>
                    <a:pt x="7810" y="45434"/>
                    <a:pt x="9620" y="46101"/>
                  </a:cubicBezTo>
                  <a:cubicBezTo>
                    <a:pt x="11430" y="46768"/>
                    <a:pt x="13430" y="47053"/>
                    <a:pt x="15716" y="47053"/>
                  </a:cubicBezTo>
                  <a:cubicBezTo>
                    <a:pt x="18383" y="47053"/>
                    <a:pt x="20860" y="46577"/>
                    <a:pt x="22860" y="45625"/>
                  </a:cubicBezTo>
                  <a:cubicBezTo>
                    <a:pt x="24956" y="44672"/>
                    <a:pt x="26575" y="43339"/>
                    <a:pt x="27813" y="41624"/>
                  </a:cubicBezTo>
                  <a:cubicBezTo>
                    <a:pt x="29051" y="39910"/>
                    <a:pt x="29908" y="38005"/>
                    <a:pt x="30575" y="35909"/>
                  </a:cubicBezTo>
                  <a:cubicBezTo>
                    <a:pt x="31147" y="33814"/>
                    <a:pt x="31433" y="31432"/>
                    <a:pt x="31433" y="28861"/>
                  </a:cubicBezTo>
                  <a:lnTo>
                    <a:pt x="31433" y="10477"/>
                  </a:lnTo>
                  <a:lnTo>
                    <a:pt x="25622" y="10477"/>
                  </a:lnTo>
                  <a:lnTo>
                    <a:pt x="25622" y="28861"/>
                  </a:lnTo>
                  <a:close/>
                  <a:moveTo>
                    <a:pt x="74486" y="36671"/>
                  </a:moveTo>
                  <a:lnTo>
                    <a:pt x="53912" y="10477"/>
                  </a:lnTo>
                  <a:lnTo>
                    <a:pt x="49244" y="10477"/>
                  </a:lnTo>
                  <a:lnTo>
                    <a:pt x="49244" y="46768"/>
                  </a:lnTo>
                  <a:lnTo>
                    <a:pt x="54959" y="46768"/>
                  </a:lnTo>
                  <a:lnTo>
                    <a:pt x="54959" y="21146"/>
                  </a:lnTo>
                  <a:lnTo>
                    <a:pt x="75248" y="46768"/>
                  </a:lnTo>
                  <a:lnTo>
                    <a:pt x="80296" y="46768"/>
                  </a:lnTo>
                  <a:lnTo>
                    <a:pt x="80296" y="10477"/>
                  </a:lnTo>
                  <a:lnTo>
                    <a:pt x="74486" y="10477"/>
                  </a:lnTo>
                  <a:lnTo>
                    <a:pt x="74486" y="36671"/>
                  </a:lnTo>
                  <a:close/>
                  <a:moveTo>
                    <a:pt x="98679" y="46768"/>
                  </a:moveTo>
                  <a:lnTo>
                    <a:pt x="104394" y="46768"/>
                  </a:lnTo>
                  <a:lnTo>
                    <a:pt x="104394" y="10477"/>
                  </a:lnTo>
                  <a:lnTo>
                    <a:pt x="98679" y="10477"/>
                  </a:lnTo>
                  <a:lnTo>
                    <a:pt x="98679" y="46768"/>
                  </a:lnTo>
                  <a:close/>
                  <a:moveTo>
                    <a:pt x="133255" y="10477"/>
                  </a:moveTo>
                  <a:lnTo>
                    <a:pt x="119063" y="46768"/>
                  </a:lnTo>
                  <a:lnTo>
                    <a:pt x="125158" y="46768"/>
                  </a:lnTo>
                  <a:lnTo>
                    <a:pt x="128969" y="36862"/>
                  </a:lnTo>
                  <a:lnTo>
                    <a:pt x="142970" y="36862"/>
                  </a:lnTo>
                  <a:lnTo>
                    <a:pt x="146780" y="46768"/>
                  </a:lnTo>
                  <a:lnTo>
                    <a:pt x="152781" y="46768"/>
                  </a:lnTo>
                  <a:lnTo>
                    <a:pt x="138684" y="10477"/>
                  </a:lnTo>
                  <a:lnTo>
                    <a:pt x="133255" y="10477"/>
                  </a:lnTo>
                  <a:close/>
                  <a:moveTo>
                    <a:pt x="130016" y="32671"/>
                  </a:moveTo>
                  <a:lnTo>
                    <a:pt x="136017" y="16764"/>
                  </a:lnTo>
                  <a:lnTo>
                    <a:pt x="141827" y="32671"/>
                  </a:lnTo>
                  <a:lnTo>
                    <a:pt x="130016" y="32671"/>
                  </a:lnTo>
                  <a:close/>
                  <a:moveTo>
                    <a:pt x="130207" y="5620"/>
                  </a:moveTo>
                  <a:cubicBezTo>
                    <a:pt x="130207" y="5620"/>
                    <a:pt x="130397" y="5144"/>
                    <a:pt x="130493" y="4858"/>
                  </a:cubicBezTo>
                  <a:cubicBezTo>
                    <a:pt x="130683" y="4572"/>
                    <a:pt x="130873" y="4286"/>
                    <a:pt x="131254" y="4000"/>
                  </a:cubicBezTo>
                  <a:cubicBezTo>
                    <a:pt x="131636" y="3810"/>
                    <a:pt x="132112" y="3620"/>
                    <a:pt x="132588" y="3620"/>
                  </a:cubicBezTo>
                  <a:cubicBezTo>
                    <a:pt x="133160" y="3620"/>
                    <a:pt x="133826" y="3810"/>
                    <a:pt x="134493" y="4191"/>
                  </a:cubicBezTo>
                  <a:cubicBezTo>
                    <a:pt x="135160" y="4572"/>
                    <a:pt x="135922" y="4953"/>
                    <a:pt x="136684" y="5334"/>
                  </a:cubicBezTo>
                  <a:cubicBezTo>
                    <a:pt x="137446" y="5715"/>
                    <a:pt x="138303" y="5905"/>
                    <a:pt x="139160" y="5905"/>
                  </a:cubicBezTo>
                  <a:cubicBezTo>
                    <a:pt x="140018" y="5905"/>
                    <a:pt x="140779" y="5715"/>
                    <a:pt x="141542" y="5334"/>
                  </a:cubicBezTo>
                  <a:cubicBezTo>
                    <a:pt x="142208" y="4953"/>
                    <a:pt x="142780" y="4572"/>
                    <a:pt x="143256" y="4096"/>
                  </a:cubicBezTo>
                  <a:cubicBezTo>
                    <a:pt x="143637" y="3620"/>
                    <a:pt x="144018" y="3048"/>
                    <a:pt x="144304" y="2476"/>
                  </a:cubicBezTo>
                  <a:cubicBezTo>
                    <a:pt x="144590" y="1905"/>
                    <a:pt x="144780" y="1429"/>
                    <a:pt x="144875" y="952"/>
                  </a:cubicBezTo>
                  <a:cubicBezTo>
                    <a:pt x="144971" y="572"/>
                    <a:pt x="145066" y="191"/>
                    <a:pt x="145066" y="0"/>
                  </a:cubicBezTo>
                  <a:lnTo>
                    <a:pt x="141827" y="0"/>
                  </a:lnTo>
                  <a:cubicBezTo>
                    <a:pt x="141827" y="0"/>
                    <a:pt x="141827" y="191"/>
                    <a:pt x="141827" y="381"/>
                  </a:cubicBezTo>
                  <a:cubicBezTo>
                    <a:pt x="141827" y="572"/>
                    <a:pt x="141732" y="762"/>
                    <a:pt x="141637" y="952"/>
                  </a:cubicBezTo>
                  <a:cubicBezTo>
                    <a:pt x="141542" y="1238"/>
                    <a:pt x="141351" y="1429"/>
                    <a:pt x="141161" y="1619"/>
                  </a:cubicBezTo>
                  <a:cubicBezTo>
                    <a:pt x="140970" y="1810"/>
                    <a:pt x="140684" y="2000"/>
                    <a:pt x="140303" y="2191"/>
                  </a:cubicBezTo>
                  <a:cubicBezTo>
                    <a:pt x="139922" y="2381"/>
                    <a:pt x="139541" y="2476"/>
                    <a:pt x="139065" y="2476"/>
                  </a:cubicBezTo>
                  <a:cubicBezTo>
                    <a:pt x="138398" y="2476"/>
                    <a:pt x="137731" y="2286"/>
                    <a:pt x="136970" y="1905"/>
                  </a:cubicBezTo>
                  <a:cubicBezTo>
                    <a:pt x="136303" y="1524"/>
                    <a:pt x="135541" y="1143"/>
                    <a:pt x="134779" y="762"/>
                  </a:cubicBezTo>
                  <a:cubicBezTo>
                    <a:pt x="134017" y="381"/>
                    <a:pt x="133160" y="191"/>
                    <a:pt x="132398" y="191"/>
                  </a:cubicBezTo>
                  <a:cubicBezTo>
                    <a:pt x="131636" y="191"/>
                    <a:pt x="130873" y="381"/>
                    <a:pt x="130207" y="667"/>
                  </a:cubicBezTo>
                  <a:cubicBezTo>
                    <a:pt x="129540" y="1048"/>
                    <a:pt x="129064" y="1429"/>
                    <a:pt x="128588" y="1905"/>
                  </a:cubicBezTo>
                  <a:cubicBezTo>
                    <a:pt x="128206" y="2381"/>
                    <a:pt x="127825" y="2953"/>
                    <a:pt x="127635" y="3524"/>
                  </a:cubicBezTo>
                  <a:cubicBezTo>
                    <a:pt x="127349" y="4096"/>
                    <a:pt x="127159" y="4572"/>
                    <a:pt x="127064" y="5048"/>
                  </a:cubicBezTo>
                  <a:cubicBezTo>
                    <a:pt x="126968" y="5524"/>
                    <a:pt x="126873" y="5810"/>
                    <a:pt x="126873" y="6096"/>
                  </a:cubicBezTo>
                  <a:lnTo>
                    <a:pt x="130016" y="6096"/>
                  </a:lnTo>
                  <a:cubicBezTo>
                    <a:pt x="130016" y="6096"/>
                    <a:pt x="130016" y="5810"/>
                    <a:pt x="130016" y="5620"/>
                  </a:cubicBezTo>
                  <a:close/>
                  <a:moveTo>
                    <a:pt x="193929" y="16002"/>
                  </a:moveTo>
                  <a:cubicBezTo>
                    <a:pt x="192500" y="14288"/>
                    <a:pt x="190595" y="12859"/>
                    <a:pt x="188404" y="11811"/>
                  </a:cubicBezTo>
                  <a:cubicBezTo>
                    <a:pt x="186214" y="10763"/>
                    <a:pt x="183833" y="10192"/>
                    <a:pt x="181356" y="10192"/>
                  </a:cubicBezTo>
                  <a:cubicBezTo>
                    <a:pt x="178879" y="10192"/>
                    <a:pt x="176594" y="10668"/>
                    <a:pt x="174403" y="11716"/>
                  </a:cubicBezTo>
                  <a:cubicBezTo>
                    <a:pt x="172212" y="12764"/>
                    <a:pt x="170402" y="14097"/>
                    <a:pt x="168878" y="15716"/>
                  </a:cubicBezTo>
                  <a:cubicBezTo>
                    <a:pt x="167354" y="17431"/>
                    <a:pt x="166116" y="19336"/>
                    <a:pt x="165259" y="21622"/>
                  </a:cubicBezTo>
                  <a:cubicBezTo>
                    <a:pt x="164402" y="23813"/>
                    <a:pt x="163925" y="26194"/>
                    <a:pt x="163925" y="28575"/>
                  </a:cubicBezTo>
                  <a:cubicBezTo>
                    <a:pt x="163925" y="30385"/>
                    <a:pt x="164211" y="32290"/>
                    <a:pt x="164687" y="34099"/>
                  </a:cubicBezTo>
                  <a:cubicBezTo>
                    <a:pt x="165259" y="35909"/>
                    <a:pt x="166021" y="37624"/>
                    <a:pt x="167069" y="39148"/>
                  </a:cubicBezTo>
                  <a:cubicBezTo>
                    <a:pt x="168116" y="40672"/>
                    <a:pt x="169259" y="42100"/>
                    <a:pt x="170688" y="43244"/>
                  </a:cubicBezTo>
                  <a:cubicBezTo>
                    <a:pt x="172117" y="44387"/>
                    <a:pt x="173641" y="45339"/>
                    <a:pt x="175546" y="46006"/>
                  </a:cubicBezTo>
                  <a:cubicBezTo>
                    <a:pt x="177451" y="46673"/>
                    <a:pt x="179261" y="47053"/>
                    <a:pt x="181356" y="47053"/>
                  </a:cubicBezTo>
                  <a:cubicBezTo>
                    <a:pt x="183833" y="47053"/>
                    <a:pt x="186119" y="46577"/>
                    <a:pt x="188309" y="45529"/>
                  </a:cubicBezTo>
                  <a:cubicBezTo>
                    <a:pt x="190500" y="44482"/>
                    <a:pt x="192310" y="43148"/>
                    <a:pt x="193834" y="41529"/>
                  </a:cubicBezTo>
                  <a:cubicBezTo>
                    <a:pt x="195358" y="39815"/>
                    <a:pt x="196596" y="37909"/>
                    <a:pt x="197453" y="35624"/>
                  </a:cubicBezTo>
                  <a:cubicBezTo>
                    <a:pt x="198311" y="33433"/>
                    <a:pt x="198787" y="31051"/>
                    <a:pt x="198787" y="28670"/>
                  </a:cubicBezTo>
                  <a:cubicBezTo>
                    <a:pt x="198787" y="26289"/>
                    <a:pt x="198406" y="24194"/>
                    <a:pt x="197548" y="21907"/>
                  </a:cubicBezTo>
                  <a:cubicBezTo>
                    <a:pt x="196691" y="19717"/>
                    <a:pt x="195548" y="17717"/>
                    <a:pt x="194024" y="16002"/>
                  </a:cubicBezTo>
                  <a:close/>
                  <a:moveTo>
                    <a:pt x="192024" y="33433"/>
                  </a:moveTo>
                  <a:cubicBezTo>
                    <a:pt x="191548" y="34957"/>
                    <a:pt x="190786" y="36385"/>
                    <a:pt x="189833" y="37624"/>
                  </a:cubicBezTo>
                  <a:cubicBezTo>
                    <a:pt x="188881" y="38862"/>
                    <a:pt x="187643" y="39910"/>
                    <a:pt x="186214" y="40672"/>
                  </a:cubicBezTo>
                  <a:cubicBezTo>
                    <a:pt x="184690" y="41434"/>
                    <a:pt x="183071" y="41815"/>
                    <a:pt x="181356" y="41815"/>
                  </a:cubicBezTo>
                  <a:cubicBezTo>
                    <a:pt x="179070" y="41815"/>
                    <a:pt x="176975" y="41148"/>
                    <a:pt x="175260" y="39910"/>
                  </a:cubicBezTo>
                  <a:cubicBezTo>
                    <a:pt x="173450" y="38672"/>
                    <a:pt x="172117" y="37052"/>
                    <a:pt x="171164" y="35052"/>
                  </a:cubicBezTo>
                  <a:cubicBezTo>
                    <a:pt x="170212" y="33052"/>
                    <a:pt x="169736" y="30861"/>
                    <a:pt x="169736" y="28575"/>
                  </a:cubicBezTo>
                  <a:cubicBezTo>
                    <a:pt x="169736" y="26956"/>
                    <a:pt x="170021" y="25336"/>
                    <a:pt x="170498" y="23717"/>
                  </a:cubicBezTo>
                  <a:cubicBezTo>
                    <a:pt x="171069" y="22193"/>
                    <a:pt x="171736" y="20765"/>
                    <a:pt x="172784" y="19526"/>
                  </a:cubicBezTo>
                  <a:cubicBezTo>
                    <a:pt x="173736" y="18288"/>
                    <a:pt x="174974" y="17240"/>
                    <a:pt x="176498" y="16478"/>
                  </a:cubicBezTo>
                  <a:cubicBezTo>
                    <a:pt x="178022" y="15716"/>
                    <a:pt x="179642" y="15335"/>
                    <a:pt x="181356" y="15335"/>
                  </a:cubicBezTo>
                  <a:cubicBezTo>
                    <a:pt x="183071" y="15335"/>
                    <a:pt x="184595" y="15716"/>
                    <a:pt x="186119" y="16383"/>
                  </a:cubicBezTo>
                  <a:cubicBezTo>
                    <a:pt x="187547" y="17145"/>
                    <a:pt x="188786" y="18098"/>
                    <a:pt x="189738" y="19336"/>
                  </a:cubicBezTo>
                  <a:cubicBezTo>
                    <a:pt x="190691" y="20574"/>
                    <a:pt x="191452" y="22003"/>
                    <a:pt x="192024" y="23527"/>
                  </a:cubicBezTo>
                  <a:cubicBezTo>
                    <a:pt x="192596" y="25146"/>
                    <a:pt x="192881" y="26765"/>
                    <a:pt x="192881" y="28480"/>
                  </a:cubicBezTo>
                  <a:cubicBezTo>
                    <a:pt x="192881" y="30194"/>
                    <a:pt x="192596" y="31718"/>
                    <a:pt x="192119" y="33338"/>
                  </a:cubicBezTo>
                  <a:close/>
                  <a:moveTo>
                    <a:pt x="243364" y="30575"/>
                  </a:moveTo>
                  <a:lnTo>
                    <a:pt x="259556" y="30575"/>
                  </a:lnTo>
                  <a:lnTo>
                    <a:pt x="259556" y="25813"/>
                  </a:lnTo>
                  <a:lnTo>
                    <a:pt x="243364" y="25813"/>
                  </a:lnTo>
                  <a:lnTo>
                    <a:pt x="243364" y="15526"/>
                  </a:lnTo>
                  <a:lnTo>
                    <a:pt x="262128" y="15526"/>
                  </a:lnTo>
                  <a:lnTo>
                    <a:pt x="262128" y="10477"/>
                  </a:lnTo>
                  <a:lnTo>
                    <a:pt x="237649" y="10477"/>
                  </a:lnTo>
                  <a:lnTo>
                    <a:pt x="237649" y="46768"/>
                  </a:lnTo>
                  <a:lnTo>
                    <a:pt x="262509" y="46768"/>
                  </a:lnTo>
                  <a:lnTo>
                    <a:pt x="262509" y="41720"/>
                  </a:lnTo>
                  <a:lnTo>
                    <a:pt x="243364" y="41720"/>
                  </a:lnTo>
                  <a:lnTo>
                    <a:pt x="243364" y="30671"/>
                  </a:lnTo>
                  <a:close/>
                  <a:moveTo>
                    <a:pt x="326517" y="28956"/>
                  </a:moveTo>
                  <a:cubicBezTo>
                    <a:pt x="327850" y="26956"/>
                    <a:pt x="328422" y="24765"/>
                    <a:pt x="328422" y="22289"/>
                  </a:cubicBezTo>
                  <a:cubicBezTo>
                    <a:pt x="328422" y="20860"/>
                    <a:pt x="328136" y="19431"/>
                    <a:pt x="327565" y="18002"/>
                  </a:cubicBezTo>
                  <a:cubicBezTo>
                    <a:pt x="326993" y="16574"/>
                    <a:pt x="326231" y="15335"/>
                    <a:pt x="325279" y="14192"/>
                  </a:cubicBezTo>
                  <a:cubicBezTo>
                    <a:pt x="324326" y="13049"/>
                    <a:pt x="323088" y="12192"/>
                    <a:pt x="321659" y="11525"/>
                  </a:cubicBezTo>
                  <a:cubicBezTo>
                    <a:pt x="320230" y="10858"/>
                    <a:pt x="318707" y="10477"/>
                    <a:pt x="317183" y="10477"/>
                  </a:cubicBezTo>
                  <a:lnTo>
                    <a:pt x="301371" y="10477"/>
                  </a:lnTo>
                  <a:lnTo>
                    <a:pt x="301371" y="46768"/>
                  </a:lnTo>
                  <a:lnTo>
                    <a:pt x="307086" y="46768"/>
                  </a:lnTo>
                  <a:lnTo>
                    <a:pt x="307086" y="34099"/>
                  </a:lnTo>
                  <a:lnTo>
                    <a:pt x="315563" y="34099"/>
                  </a:lnTo>
                  <a:lnTo>
                    <a:pt x="323469" y="46768"/>
                  </a:lnTo>
                  <a:lnTo>
                    <a:pt x="329946" y="46768"/>
                  </a:lnTo>
                  <a:lnTo>
                    <a:pt x="321374" y="32956"/>
                  </a:lnTo>
                  <a:cubicBezTo>
                    <a:pt x="323469" y="32290"/>
                    <a:pt x="325184" y="30956"/>
                    <a:pt x="326517" y="28956"/>
                  </a:cubicBezTo>
                  <a:close/>
                  <a:moveTo>
                    <a:pt x="317183" y="29051"/>
                  </a:moveTo>
                  <a:lnTo>
                    <a:pt x="307181" y="29051"/>
                  </a:lnTo>
                  <a:lnTo>
                    <a:pt x="307181" y="15526"/>
                  </a:lnTo>
                  <a:lnTo>
                    <a:pt x="316897" y="15526"/>
                  </a:lnTo>
                  <a:cubicBezTo>
                    <a:pt x="318421" y="15526"/>
                    <a:pt x="319754" y="16193"/>
                    <a:pt x="320897" y="17526"/>
                  </a:cubicBezTo>
                  <a:cubicBezTo>
                    <a:pt x="322040" y="18859"/>
                    <a:pt x="322612" y="20479"/>
                    <a:pt x="322612" y="22289"/>
                  </a:cubicBezTo>
                  <a:cubicBezTo>
                    <a:pt x="322612" y="24098"/>
                    <a:pt x="322136" y="25813"/>
                    <a:pt x="321088" y="27051"/>
                  </a:cubicBezTo>
                  <a:cubicBezTo>
                    <a:pt x="320040" y="28384"/>
                    <a:pt x="318707" y="29051"/>
                    <a:pt x="317183" y="29051"/>
                  </a:cubicBezTo>
                  <a:close/>
                  <a:moveTo>
                    <a:pt x="351187" y="30575"/>
                  </a:moveTo>
                  <a:lnTo>
                    <a:pt x="367379" y="30575"/>
                  </a:lnTo>
                  <a:lnTo>
                    <a:pt x="367379" y="25813"/>
                  </a:lnTo>
                  <a:lnTo>
                    <a:pt x="351187" y="25813"/>
                  </a:lnTo>
                  <a:lnTo>
                    <a:pt x="351187" y="15526"/>
                  </a:lnTo>
                  <a:lnTo>
                    <a:pt x="369951" y="15526"/>
                  </a:lnTo>
                  <a:lnTo>
                    <a:pt x="369951" y="10477"/>
                  </a:lnTo>
                  <a:lnTo>
                    <a:pt x="345472" y="10477"/>
                  </a:lnTo>
                  <a:lnTo>
                    <a:pt x="345472" y="46768"/>
                  </a:lnTo>
                  <a:lnTo>
                    <a:pt x="370332" y="46768"/>
                  </a:lnTo>
                  <a:lnTo>
                    <a:pt x="370332" y="41720"/>
                  </a:lnTo>
                  <a:lnTo>
                    <a:pt x="351187" y="41720"/>
                  </a:lnTo>
                  <a:lnTo>
                    <a:pt x="351187" y="30671"/>
                  </a:lnTo>
                  <a:close/>
                  <a:moveTo>
                    <a:pt x="408051" y="39338"/>
                  </a:moveTo>
                  <a:cubicBezTo>
                    <a:pt x="406908" y="40291"/>
                    <a:pt x="405765" y="40957"/>
                    <a:pt x="404622" y="41339"/>
                  </a:cubicBezTo>
                  <a:cubicBezTo>
                    <a:pt x="403479" y="41720"/>
                    <a:pt x="402241" y="41910"/>
                    <a:pt x="401003" y="41910"/>
                  </a:cubicBezTo>
                  <a:cubicBezTo>
                    <a:pt x="398812" y="41910"/>
                    <a:pt x="396812" y="41243"/>
                    <a:pt x="395002" y="40005"/>
                  </a:cubicBezTo>
                  <a:cubicBezTo>
                    <a:pt x="393192" y="38767"/>
                    <a:pt x="391763" y="37148"/>
                    <a:pt x="390811" y="35052"/>
                  </a:cubicBezTo>
                  <a:cubicBezTo>
                    <a:pt x="389858" y="32956"/>
                    <a:pt x="389287" y="30861"/>
                    <a:pt x="389287" y="28480"/>
                  </a:cubicBezTo>
                  <a:cubicBezTo>
                    <a:pt x="389287" y="27242"/>
                    <a:pt x="389477" y="25908"/>
                    <a:pt x="389763" y="24670"/>
                  </a:cubicBezTo>
                  <a:cubicBezTo>
                    <a:pt x="390049" y="23431"/>
                    <a:pt x="390525" y="22193"/>
                    <a:pt x="391192" y="21146"/>
                  </a:cubicBezTo>
                  <a:cubicBezTo>
                    <a:pt x="391859" y="20098"/>
                    <a:pt x="392621" y="19050"/>
                    <a:pt x="393478" y="18193"/>
                  </a:cubicBezTo>
                  <a:cubicBezTo>
                    <a:pt x="394335" y="17335"/>
                    <a:pt x="395478" y="16669"/>
                    <a:pt x="396716" y="16193"/>
                  </a:cubicBezTo>
                  <a:cubicBezTo>
                    <a:pt x="397955" y="15716"/>
                    <a:pt x="399383" y="15430"/>
                    <a:pt x="400812" y="15430"/>
                  </a:cubicBezTo>
                  <a:cubicBezTo>
                    <a:pt x="401765" y="15430"/>
                    <a:pt x="402622" y="15526"/>
                    <a:pt x="403479" y="15716"/>
                  </a:cubicBezTo>
                  <a:cubicBezTo>
                    <a:pt x="404336" y="15907"/>
                    <a:pt x="405194" y="16193"/>
                    <a:pt x="406051" y="16669"/>
                  </a:cubicBezTo>
                  <a:cubicBezTo>
                    <a:pt x="406908" y="17050"/>
                    <a:pt x="407670" y="17717"/>
                    <a:pt x="408432" y="18478"/>
                  </a:cubicBezTo>
                  <a:cubicBezTo>
                    <a:pt x="409194" y="19241"/>
                    <a:pt x="409766" y="20193"/>
                    <a:pt x="410242" y="21241"/>
                  </a:cubicBezTo>
                  <a:lnTo>
                    <a:pt x="414719" y="18193"/>
                  </a:lnTo>
                  <a:cubicBezTo>
                    <a:pt x="413480" y="15811"/>
                    <a:pt x="411671" y="13906"/>
                    <a:pt x="409289" y="12478"/>
                  </a:cubicBezTo>
                  <a:cubicBezTo>
                    <a:pt x="406908" y="11049"/>
                    <a:pt x="404050" y="10287"/>
                    <a:pt x="400907" y="10287"/>
                  </a:cubicBezTo>
                  <a:cubicBezTo>
                    <a:pt x="398717" y="10287"/>
                    <a:pt x="396716" y="10668"/>
                    <a:pt x="394811" y="11335"/>
                  </a:cubicBezTo>
                  <a:cubicBezTo>
                    <a:pt x="392906" y="12001"/>
                    <a:pt x="391287" y="12954"/>
                    <a:pt x="389858" y="14097"/>
                  </a:cubicBezTo>
                  <a:cubicBezTo>
                    <a:pt x="388430" y="15240"/>
                    <a:pt x="387287" y="16669"/>
                    <a:pt x="386239" y="18193"/>
                  </a:cubicBezTo>
                  <a:cubicBezTo>
                    <a:pt x="385191" y="19717"/>
                    <a:pt x="384524" y="21336"/>
                    <a:pt x="383953" y="23146"/>
                  </a:cubicBezTo>
                  <a:cubicBezTo>
                    <a:pt x="383476" y="24860"/>
                    <a:pt x="383191" y="26670"/>
                    <a:pt x="383191" y="28384"/>
                  </a:cubicBezTo>
                  <a:cubicBezTo>
                    <a:pt x="383191" y="30671"/>
                    <a:pt x="383667" y="32956"/>
                    <a:pt x="384524" y="35147"/>
                  </a:cubicBezTo>
                  <a:cubicBezTo>
                    <a:pt x="385382" y="37433"/>
                    <a:pt x="386525" y="39433"/>
                    <a:pt x="388049" y="41148"/>
                  </a:cubicBezTo>
                  <a:cubicBezTo>
                    <a:pt x="389572" y="42958"/>
                    <a:pt x="391382" y="44291"/>
                    <a:pt x="393573" y="45434"/>
                  </a:cubicBezTo>
                  <a:cubicBezTo>
                    <a:pt x="395764" y="46482"/>
                    <a:pt x="398050" y="47053"/>
                    <a:pt x="400526" y="47053"/>
                  </a:cubicBezTo>
                  <a:cubicBezTo>
                    <a:pt x="402431" y="47053"/>
                    <a:pt x="404432" y="46768"/>
                    <a:pt x="406337" y="46101"/>
                  </a:cubicBezTo>
                  <a:cubicBezTo>
                    <a:pt x="408242" y="45434"/>
                    <a:pt x="410051" y="44482"/>
                    <a:pt x="411671" y="43148"/>
                  </a:cubicBezTo>
                  <a:cubicBezTo>
                    <a:pt x="413290" y="41815"/>
                    <a:pt x="414433" y="40291"/>
                    <a:pt x="415195" y="38576"/>
                  </a:cubicBezTo>
                  <a:lnTo>
                    <a:pt x="410432" y="35909"/>
                  </a:lnTo>
                  <a:cubicBezTo>
                    <a:pt x="409861" y="37243"/>
                    <a:pt x="409004" y="38386"/>
                    <a:pt x="407861" y="39338"/>
                  </a:cubicBezTo>
                  <a:close/>
                  <a:moveTo>
                    <a:pt x="458248" y="16002"/>
                  </a:moveTo>
                  <a:cubicBezTo>
                    <a:pt x="456819" y="14288"/>
                    <a:pt x="454914" y="12859"/>
                    <a:pt x="452723" y="11811"/>
                  </a:cubicBezTo>
                  <a:cubicBezTo>
                    <a:pt x="450533" y="10763"/>
                    <a:pt x="448151" y="10192"/>
                    <a:pt x="445675" y="10192"/>
                  </a:cubicBezTo>
                  <a:cubicBezTo>
                    <a:pt x="443198" y="10192"/>
                    <a:pt x="440912" y="10668"/>
                    <a:pt x="438721" y="11716"/>
                  </a:cubicBezTo>
                  <a:cubicBezTo>
                    <a:pt x="436531" y="12764"/>
                    <a:pt x="434721" y="14097"/>
                    <a:pt x="433197" y="15716"/>
                  </a:cubicBezTo>
                  <a:cubicBezTo>
                    <a:pt x="431673" y="17431"/>
                    <a:pt x="430435" y="19336"/>
                    <a:pt x="429578" y="21622"/>
                  </a:cubicBezTo>
                  <a:cubicBezTo>
                    <a:pt x="428720" y="23813"/>
                    <a:pt x="428244" y="26194"/>
                    <a:pt x="428244" y="28575"/>
                  </a:cubicBezTo>
                  <a:cubicBezTo>
                    <a:pt x="428244" y="30385"/>
                    <a:pt x="428530" y="32290"/>
                    <a:pt x="429006" y="34099"/>
                  </a:cubicBezTo>
                  <a:cubicBezTo>
                    <a:pt x="429578" y="35909"/>
                    <a:pt x="430340" y="37624"/>
                    <a:pt x="431387" y="39148"/>
                  </a:cubicBezTo>
                  <a:cubicBezTo>
                    <a:pt x="432435" y="40672"/>
                    <a:pt x="433578" y="42100"/>
                    <a:pt x="435007" y="43244"/>
                  </a:cubicBezTo>
                  <a:cubicBezTo>
                    <a:pt x="436436" y="44387"/>
                    <a:pt x="437959" y="45339"/>
                    <a:pt x="439865" y="46006"/>
                  </a:cubicBezTo>
                  <a:cubicBezTo>
                    <a:pt x="441770" y="46673"/>
                    <a:pt x="443579" y="47053"/>
                    <a:pt x="445675" y="47053"/>
                  </a:cubicBezTo>
                  <a:cubicBezTo>
                    <a:pt x="448151" y="47053"/>
                    <a:pt x="450437" y="46577"/>
                    <a:pt x="452628" y="45529"/>
                  </a:cubicBezTo>
                  <a:cubicBezTo>
                    <a:pt x="454819" y="44482"/>
                    <a:pt x="456629" y="43148"/>
                    <a:pt x="458153" y="41529"/>
                  </a:cubicBezTo>
                  <a:cubicBezTo>
                    <a:pt x="459676" y="39815"/>
                    <a:pt x="460915" y="37909"/>
                    <a:pt x="461772" y="35624"/>
                  </a:cubicBezTo>
                  <a:cubicBezTo>
                    <a:pt x="462629" y="33433"/>
                    <a:pt x="463105" y="31051"/>
                    <a:pt x="463105" y="28670"/>
                  </a:cubicBezTo>
                  <a:cubicBezTo>
                    <a:pt x="463105" y="26289"/>
                    <a:pt x="462725" y="24194"/>
                    <a:pt x="461867" y="21907"/>
                  </a:cubicBezTo>
                  <a:cubicBezTo>
                    <a:pt x="461010" y="19717"/>
                    <a:pt x="459867" y="17717"/>
                    <a:pt x="458343" y="16002"/>
                  </a:cubicBezTo>
                  <a:close/>
                  <a:moveTo>
                    <a:pt x="456343" y="33433"/>
                  </a:moveTo>
                  <a:cubicBezTo>
                    <a:pt x="455867" y="34957"/>
                    <a:pt x="455105" y="36385"/>
                    <a:pt x="454152" y="37624"/>
                  </a:cubicBezTo>
                  <a:cubicBezTo>
                    <a:pt x="453200" y="38862"/>
                    <a:pt x="451961" y="39910"/>
                    <a:pt x="450533" y="40672"/>
                  </a:cubicBezTo>
                  <a:cubicBezTo>
                    <a:pt x="449009" y="41434"/>
                    <a:pt x="447389" y="41815"/>
                    <a:pt x="445675" y="41815"/>
                  </a:cubicBezTo>
                  <a:cubicBezTo>
                    <a:pt x="443389" y="41815"/>
                    <a:pt x="441293" y="41148"/>
                    <a:pt x="439579" y="39910"/>
                  </a:cubicBezTo>
                  <a:cubicBezTo>
                    <a:pt x="437769" y="38672"/>
                    <a:pt x="436436" y="37052"/>
                    <a:pt x="435483" y="35052"/>
                  </a:cubicBezTo>
                  <a:cubicBezTo>
                    <a:pt x="434530" y="33052"/>
                    <a:pt x="434054" y="30861"/>
                    <a:pt x="434054" y="28575"/>
                  </a:cubicBezTo>
                  <a:cubicBezTo>
                    <a:pt x="434054" y="26956"/>
                    <a:pt x="434340" y="25336"/>
                    <a:pt x="434816" y="23717"/>
                  </a:cubicBezTo>
                  <a:cubicBezTo>
                    <a:pt x="435388" y="22193"/>
                    <a:pt x="436055" y="20765"/>
                    <a:pt x="437102" y="19526"/>
                  </a:cubicBezTo>
                  <a:cubicBezTo>
                    <a:pt x="438055" y="18288"/>
                    <a:pt x="439293" y="17240"/>
                    <a:pt x="440817" y="16478"/>
                  </a:cubicBezTo>
                  <a:cubicBezTo>
                    <a:pt x="442341" y="15716"/>
                    <a:pt x="443960" y="15335"/>
                    <a:pt x="445675" y="15335"/>
                  </a:cubicBezTo>
                  <a:cubicBezTo>
                    <a:pt x="447389" y="15335"/>
                    <a:pt x="448913" y="15716"/>
                    <a:pt x="450437" y="16383"/>
                  </a:cubicBezTo>
                  <a:cubicBezTo>
                    <a:pt x="451866" y="17145"/>
                    <a:pt x="453104" y="18098"/>
                    <a:pt x="454057" y="19336"/>
                  </a:cubicBezTo>
                  <a:cubicBezTo>
                    <a:pt x="455009" y="20574"/>
                    <a:pt x="455771" y="22003"/>
                    <a:pt x="456343" y="23527"/>
                  </a:cubicBezTo>
                  <a:cubicBezTo>
                    <a:pt x="456914" y="25146"/>
                    <a:pt x="457200" y="26765"/>
                    <a:pt x="457200" y="28480"/>
                  </a:cubicBezTo>
                  <a:cubicBezTo>
                    <a:pt x="457200" y="30194"/>
                    <a:pt x="456914" y="31718"/>
                    <a:pt x="456438" y="33338"/>
                  </a:cubicBezTo>
                  <a:close/>
                  <a:moveTo>
                    <a:pt x="504444" y="36671"/>
                  </a:moveTo>
                  <a:lnTo>
                    <a:pt x="483870" y="10477"/>
                  </a:lnTo>
                  <a:lnTo>
                    <a:pt x="479203" y="10477"/>
                  </a:lnTo>
                  <a:lnTo>
                    <a:pt x="479203" y="46768"/>
                  </a:lnTo>
                  <a:lnTo>
                    <a:pt x="484918" y="46768"/>
                  </a:lnTo>
                  <a:lnTo>
                    <a:pt x="484918" y="21146"/>
                  </a:lnTo>
                  <a:lnTo>
                    <a:pt x="505206" y="46768"/>
                  </a:lnTo>
                  <a:lnTo>
                    <a:pt x="510254" y="46768"/>
                  </a:lnTo>
                  <a:lnTo>
                    <a:pt x="510254" y="10477"/>
                  </a:lnTo>
                  <a:lnTo>
                    <a:pt x="504444" y="10477"/>
                  </a:lnTo>
                  <a:lnTo>
                    <a:pt x="504444" y="36671"/>
                  </a:lnTo>
                  <a:close/>
                  <a:moveTo>
                    <a:pt x="551974" y="30671"/>
                  </a:moveTo>
                  <a:cubicBezTo>
                    <a:pt x="551307" y="30004"/>
                    <a:pt x="550545" y="29337"/>
                    <a:pt x="549497" y="28766"/>
                  </a:cubicBezTo>
                  <a:cubicBezTo>
                    <a:pt x="548450" y="28194"/>
                    <a:pt x="547402" y="27718"/>
                    <a:pt x="546259" y="27337"/>
                  </a:cubicBezTo>
                  <a:cubicBezTo>
                    <a:pt x="545116" y="26956"/>
                    <a:pt x="543782" y="26575"/>
                    <a:pt x="542163" y="26194"/>
                  </a:cubicBezTo>
                  <a:cubicBezTo>
                    <a:pt x="541211" y="25908"/>
                    <a:pt x="540353" y="25718"/>
                    <a:pt x="539782" y="25622"/>
                  </a:cubicBezTo>
                  <a:cubicBezTo>
                    <a:pt x="539210" y="25432"/>
                    <a:pt x="538544" y="25241"/>
                    <a:pt x="537782" y="25051"/>
                  </a:cubicBezTo>
                  <a:cubicBezTo>
                    <a:pt x="537020" y="24860"/>
                    <a:pt x="536543" y="24574"/>
                    <a:pt x="536067" y="24384"/>
                  </a:cubicBezTo>
                  <a:cubicBezTo>
                    <a:pt x="535686" y="24194"/>
                    <a:pt x="535210" y="23908"/>
                    <a:pt x="534829" y="23622"/>
                  </a:cubicBezTo>
                  <a:cubicBezTo>
                    <a:pt x="534448" y="23336"/>
                    <a:pt x="534067" y="23050"/>
                    <a:pt x="533876" y="22765"/>
                  </a:cubicBezTo>
                  <a:cubicBezTo>
                    <a:pt x="533686" y="22479"/>
                    <a:pt x="533495" y="22098"/>
                    <a:pt x="533400" y="21717"/>
                  </a:cubicBezTo>
                  <a:cubicBezTo>
                    <a:pt x="533305" y="21336"/>
                    <a:pt x="533209" y="20860"/>
                    <a:pt x="533209" y="20383"/>
                  </a:cubicBezTo>
                  <a:cubicBezTo>
                    <a:pt x="533209" y="18764"/>
                    <a:pt x="533781" y="17526"/>
                    <a:pt x="534924" y="16669"/>
                  </a:cubicBezTo>
                  <a:cubicBezTo>
                    <a:pt x="536067" y="15811"/>
                    <a:pt x="537877" y="15335"/>
                    <a:pt x="540258" y="15335"/>
                  </a:cubicBezTo>
                  <a:cubicBezTo>
                    <a:pt x="542258" y="15335"/>
                    <a:pt x="544163" y="15716"/>
                    <a:pt x="546068" y="16574"/>
                  </a:cubicBezTo>
                  <a:cubicBezTo>
                    <a:pt x="547973" y="17335"/>
                    <a:pt x="549307" y="18193"/>
                    <a:pt x="550069" y="19050"/>
                  </a:cubicBezTo>
                  <a:lnTo>
                    <a:pt x="552641" y="14383"/>
                  </a:lnTo>
                  <a:cubicBezTo>
                    <a:pt x="548926" y="11621"/>
                    <a:pt x="544830" y="10287"/>
                    <a:pt x="540353" y="10287"/>
                  </a:cubicBezTo>
                  <a:cubicBezTo>
                    <a:pt x="538448" y="10287"/>
                    <a:pt x="536734" y="10573"/>
                    <a:pt x="535115" y="11049"/>
                  </a:cubicBezTo>
                  <a:cubicBezTo>
                    <a:pt x="533495" y="11525"/>
                    <a:pt x="532162" y="12192"/>
                    <a:pt x="530924" y="13145"/>
                  </a:cubicBezTo>
                  <a:cubicBezTo>
                    <a:pt x="529780" y="14097"/>
                    <a:pt x="528828" y="15240"/>
                    <a:pt x="528161" y="16669"/>
                  </a:cubicBezTo>
                  <a:cubicBezTo>
                    <a:pt x="527495" y="18098"/>
                    <a:pt x="527113" y="19622"/>
                    <a:pt x="527113" y="21431"/>
                  </a:cubicBezTo>
                  <a:cubicBezTo>
                    <a:pt x="527113" y="22860"/>
                    <a:pt x="527304" y="24003"/>
                    <a:pt x="527780" y="25051"/>
                  </a:cubicBezTo>
                  <a:cubicBezTo>
                    <a:pt x="528257" y="26099"/>
                    <a:pt x="528923" y="26956"/>
                    <a:pt x="529876" y="27718"/>
                  </a:cubicBezTo>
                  <a:cubicBezTo>
                    <a:pt x="530828" y="28480"/>
                    <a:pt x="531971" y="29147"/>
                    <a:pt x="533209" y="29623"/>
                  </a:cubicBezTo>
                  <a:cubicBezTo>
                    <a:pt x="534448" y="30099"/>
                    <a:pt x="536067" y="30671"/>
                    <a:pt x="537972" y="31147"/>
                  </a:cubicBezTo>
                  <a:cubicBezTo>
                    <a:pt x="539210" y="31432"/>
                    <a:pt x="540163" y="31718"/>
                    <a:pt x="540925" y="31909"/>
                  </a:cubicBezTo>
                  <a:cubicBezTo>
                    <a:pt x="541687" y="32099"/>
                    <a:pt x="542449" y="32385"/>
                    <a:pt x="543306" y="32671"/>
                  </a:cubicBezTo>
                  <a:cubicBezTo>
                    <a:pt x="544163" y="32956"/>
                    <a:pt x="544830" y="33242"/>
                    <a:pt x="545306" y="33528"/>
                  </a:cubicBezTo>
                  <a:cubicBezTo>
                    <a:pt x="545783" y="33814"/>
                    <a:pt x="546259" y="34195"/>
                    <a:pt x="546735" y="34576"/>
                  </a:cubicBezTo>
                  <a:cubicBezTo>
                    <a:pt x="547211" y="34957"/>
                    <a:pt x="547497" y="35433"/>
                    <a:pt x="547688" y="35909"/>
                  </a:cubicBezTo>
                  <a:cubicBezTo>
                    <a:pt x="547878" y="36385"/>
                    <a:pt x="547973" y="36957"/>
                    <a:pt x="547973" y="37528"/>
                  </a:cubicBezTo>
                  <a:cubicBezTo>
                    <a:pt x="547973" y="39052"/>
                    <a:pt x="547402" y="40196"/>
                    <a:pt x="546163" y="40957"/>
                  </a:cubicBezTo>
                  <a:cubicBezTo>
                    <a:pt x="544925" y="41720"/>
                    <a:pt x="543211" y="42196"/>
                    <a:pt x="540925" y="42196"/>
                  </a:cubicBezTo>
                  <a:cubicBezTo>
                    <a:pt x="538448" y="42196"/>
                    <a:pt x="535972" y="41720"/>
                    <a:pt x="533591" y="40672"/>
                  </a:cubicBezTo>
                  <a:cubicBezTo>
                    <a:pt x="531209" y="39624"/>
                    <a:pt x="529495" y="38576"/>
                    <a:pt x="528447" y="37528"/>
                  </a:cubicBezTo>
                  <a:lnTo>
                    <a:pt x="525780" y="42481"/>
                  </a:lnTo>
                  <a:cubicBezTo>
                    <a:pt x="527876" y="44101"/>
                    <a:pt x="530162" y="45244"/>
                    <a:pt x="532733" y="46101"/>
                  </a:cubicBezTo>
                  <a:cubicBezTo>
                    <a:pt x="535305" y="46958"/>
                    <a:pt x="537972" y="47339"/>
                    <a:pt x="540734" y="47339"/>
                  </a:cubicBezTo>
                  <a:cubicBezTo>
                    <a:pt x="542258" y="47339"/>
                    <a:pt x="543592" y="47244"/>
                    <a:pt x="544925" y="46958"/>
                  </a:cubicBezTo>
                  <a:cubicBezTo>
                    <a:pt x="546259" y="46673"/>
                    <a:pt x="547402" y="46292"/>
                    <a:pt x="548545" y="45815"/>
                  </a:cubicBezTo>
                  <a:cubicBezTo>
                    <a:pt x="549688" y="45244"/>
                    <a:pt x="550640" y="44577"/>
                    <a:pt x="551402" y="43815"/>
                  </a:cubicBezTo>
                  <a:cubicBezTo>
                    <a:pt x="552164" y="43053"/>
                    <a:pt x="552831" y="42005"/>
                    <a:pt x="553307" y="40862"/>
                  </a:cubicBezTo>
                  <a:cubicBezTo>
                    <a:pt x="553784" y="39719"/>
                    <a:pt x="553974" y="38386"/>
                    <a:pt x="553974" y="36957"/>
                  </a:cubicBezTo>
                  <a:cubicBezTo>
                    <a:pt x="553974" y="35624"/>
                    <a:pt x="553784" y="34480"/>
                    <a:pt x="553403" y="33528"/>
                  </a:cubicBezTo>
                  <a:cubicBezTo>
                    <a:pt x="553022" y="32480"/>
                    <a:pt x="552545" y="31623"/>
                    <a:pt x="551879" y="30956"/>
                  </a:cubicBezTo>
                  <a:close/>
                  <a:moveTo>
                    <a:pt x="566738" y="15526"/>
                  </a:moveTo>
                  <a:lnTo>
                    <a:pt x="578834" y="15526"/>
                  </a:lnTo>
                  <a:lnTo>
                    <a:pt x="578834" y="46768"/>
                  </a:lnTo>
                  <a:lnTo>
                    <a:pt x="584645" y="46768"/>
                  </a:lnTo>
                  <a:lnTo>
                    <a:pt x="584645" y="15526"/>
                  </a:lnTo>
                  <a:lnTo>
                    <a:pt x="596741" y="15526"/>
                  </a:lnTo>
                  <a:lnTo>
                    <a:pt x="596741" y="10477"/>
                  </a:lnTo>
                  <a:lnTo>
                    <a:pt x="566738" y="10477"/>
                  </a:lnTo>
                  <a:lnTo>
                    <a:pt x="566738" y="15526"/>
                  </a:lnTo>
                  <a:close/>
                  <a:moveTo>
                    <a:pt x="636842" y="28956"/>
                  </a:moveTo>
                  <a:cubicBezTo>
                    <a:pt x="638175" y="26956"/>
                    <a:pt x="638747" y="24765"/>
                    <a:pt x="638747" y="22289"/>
                  </a:cubicBezTo>
                  <a:cubicBezTo>
                    <a:pt x="638747" y="20860"/>
                    <a:pt x="638461" y="19431"/>
                    <a:pt x="637889" y="18002"/>
                  </a:cubicBezTo>
                  <a:cubicBezTo>
                    <a:pt x="637318" y="16574"/>
                    <a:pt x="636556" y="15335"/>
                    <a:pt x="635603" y="14192"/>
                  </a:cubicBezTo>
                  <a:cubicBezTo>
                    <a:pt x="634651" y="13049"/>
                    <a:pt x="633413" y="12192"/>
                    <a:pt x="631984" y="11525"/>
                  </a:cubicBezTo>
                  <a:cubicBezTo>
                    <a:pt x="630555" y="10858"/>
                    <a:pt x="629031" y="10477"/>
                    <a:pt x="627507" y="10477"/>
                  </a:cubicBezTo>
                  <a:lnTo>
                    <a:pt x="611696" y="10477"/>
                  </a:lnTo>
                  <a:lnTo>
                    <a:pt x="611696" y="46768"/>
                  </a:lnTo>
                  <a:lnTo>
                    <a:pt x="617411" y="46768"/>
                  </a:lnTo>
                  <a:lnTo>
                    <a:pt x="617411" y="34099"/>
                  </a:lnTo>
                  <a:lnTo>
                    <a:pt x="625888" y="34099"/>
                  </a:lnTo>
                  <a:lnTo>
                    <a:pt x="633794" y="46768"/>
                  </a:lnTo>
                  <a:lnTo>
                    <a:pt x="640271" y="46768"/>
                  </a:lnTo>
                  <a:lnTo>
                    <a:pt x="631698" y="32956"/>
                  </a:lnTo>
                  <a:cubicBezTo>
                    <a:pt x="633794" y="32290"/>
                    <a:pt x="635508" y="30956"/>
                    <a:pt x="636842" y="28956"/>
                  </a:cubicBezTo>
                  <a:close/>
                  <a:moveTo>
                    <a:pt x="627507" y="29051"/>
                  </a:moveTo>
                  <a:lnTo>
                    <a:pt x="617506" y="29051"/>
                  </a:lnTo>
                  <a:lnTo>
                    <a:pt x="617506" y="15526"/>
                  </a:lnTo>
                  <a:lnTo>
                    <a:pt x="627221" y="15526"/>
                  </a:lnTo>
                  <a:cubicBezTo>
                    <a:pt x="628745" y="15526"/>
                    <a:pt x="630079" y="16193"/>
                    <a:pt x="631222" y="17526"/>
                  </a:cubicBezTo>
                  <a:cubicBezTo>
                    <a:pt x="632365" y="18859"/>
                    <a:pt x="632936" y="20479"/>
                    <a:pt x="632936" y="22289"/>
                  </a:cubicBezTo>
                  <a:cubicBezTo>
                    <a:pt x="632936" y="24098"/>
                    <a:pt x="632460" y="25813"/>
                    <a:pt x="631412" y="27051"/>
                  </a:cubicBezTo>
                  <a:cubicBezTo>
                    <a:pt x="630365" y="28384"/>
                    <a:pt x="629031" y="29051"/>
                    <a:pt x="627507" y="29051"/>
                  </a:cubicBezTo>
                  <a:close/>
                  <a:moveTo>
                    <a:pt x="680752" y="28861"/>
                  </a:moveTo>
                  <a:cubicBezTo>
                    <a:pt x="680752" y="30194"/>
                    <a:pt x="680657" y="31528"/>
                    <a:pt x="680466" y="32671"/>
                  </a:cubicBezTo>
                  <a:cubicBezTo>
                    <a:pt x="680276" y="33909"/>
                    <a:pt x="679895" y="35052"/>
                    <a:pt x="679418" y="36195"/>
                  </a:cubicBezTo>
                  <a:cubicBezTo>
                    <a:pt x="678942" y="37338"/>
                    <a:pt x="678371" y="38291"/>
                    <a:pt x="677609" y="39148"/>
                  </a:cubicBezTo>
                  <a:cubicBezTo>
                    <a:pt x="676847" y="40005"/>
                    <a:pt x="675894" y="40576"/>
                    <a:pt x="674751" y="41148"/>
                  </a:cubicBezTo>
                  <a:cubicBezTo>
                    <a:pt x="673608" y="41624"/>
                    <a:pt x="672275" y="41910"/>
                    <a:pt x="670751" y="41910"/>
                  </a:cubicBezTo>
                  <a:cubicBezTo>
                    <a:pt x="669226" y="41910"/>
                    <a:pt x="667988" y="41624"/>
                    <a:pt x="666845" y="41148"/>
                  </a:cubicBezTo>
                  <a:cubicBezTo>
                    <a:pt x="665702" y="40672"/>
                    <a:pt x="664750" y="40005"/>
                    <a:pt x="663988" y="39243"/>
                  </a:cubicBezTo>
                  <a:cubicBezTo>
                    <a:pt x="663226" y="38481"/>
                    <a:pt x="662654" y="37433"/>
                    <a:pt x="662178" y="36385"/>
                  </a:cubicBezTo>
                  <a:cubicBezTo>
                    <a:pt x="661702" y="35243"/>
                    <a:pt x="661321" y="34099"/>
                    <a:pt x="661130" y="32861"/>
                  </a:cubicBezTo>
                  <a:cubicBezTo>
                    <a:pt x="660940" y="31623"/>
                    <a:pt x="660845" y="30290"/>
                    <a:pt x="660845" y="28956"/>
                  </a:cubicBezTo>
                  <a:lnTo>
                    <a:pt x="660845" y="10573"/>
                  </a:lnTo>
                  <a:lnTo>
                    <a:pt x="655130" y="10573"/>
                  </a:lnTo>
                  <a:lnTo>
                    <a:pt x="655130" y="28956"/>
                  </a:lnTo>
                  <a:cubicBezTo>
                    <a:pt x="655130" y="30861"/>
                    <a:pt x="655320" y="32766"/>
                    <a:pt x="655606" y="34480"/>
                  </a:cubicBezTo>
                  <a:cubicBezTo>
                    <a:pt x="655987" y="36195"/>
                    <a:pt x="656463" y="37814"/>
                    <a:pt x="657320" y="39433"/>
                  </a:cubicBezTo>
                  <a:cubicBezTo>
                    <a:pt x="658082" y="41053"/>
                    <a:pt x="659130" y="42386"/>
                    <a:pt x="660273" y="43434"/>
                  </a:cubicBezTo>
                  <a:cubicBezTo>
                    <a:pt x="661416" y="44577"/>
                    <a:pt x="662940" y="45434"/>
                    <a:pt x="664750" y="46101"/>
                  </a:cubicBezTo>
                  <a:cubicBezTo>
                    <a:pt x="666559" y="46768"/>
                    <a:pt x="668560" y="47053"/>
                    <a:pt x="670846" y="47053"/>
                  </a:cubicBezTo>
                  <a:cubicBezTo>
                    <a:pt x="673513" y="47053"/>
                    <a:pt x="675989" y="46577"/>
                    <a:pt x="677990" y="45625"/>
                  </a:cubicBezTo>
                  <a:cubicBezTo>
                    <a:pt x="680085" y="44672"/>
                    <a:pt x="681704" y="43339"/>
                    <a:pt x="682943" y="41624"/>
                  </a:cubicBezTo>
                  <a:cubicBezTo>
                    <a:pt x="684181" y="39910"/>
                    <a:pt x="685038" y="38005"/>
                    <a:pt x="685705" y="35909"/>
                  </a:cubicBezTo>
                  <a:cubicBezTo>
                    <a:pt x="686276" y="33814"/>
                    <a:pt x="686562" y="31432"/>
                    <a:pt x="686562" y="28861"/>
                  </a:cubicBezTo>
                  <a:lnTo>
                    <a:pt x="686562" y="10477"/>
                  </a:lnTo>
                  <a:lnTo>
                    <a:pt x="680752" y="10477"/>
                  </a:lnTo>
                  <a:lnTo>
                    <a:pt x="680752" y="28861"/>
                  </a:lnTo>
                  <a:close/>
                  <a:moveTo>
                    <a:pt x="726662" y="39338"/>
                  </a:moveTo>
                  <a:cubicBezTo>
                    <a:pt x="725519" y="40291"/>
                    <a:pt x="724376" y="40957"/>
                    <a:pt x="723233" y="41339"/>
                  </a:cubicBezTo>
                  <a:cubicBezTo>
                    <a:pt x="722090" y="41720"/>
                    <a:pt x="720852" y="41910"/>
                    <a:pt x="719614" y="41910"/>
                  </a:cubicBezTo>
                  <a:cubicBezTo>
                    <a:pt x="717423" y="41910"/>
                    <a:pt x="715423" y="41243"/>
                    <a:pt x="713613" y="40005"/>
                  </a:cubicBezTo>
                  <a:cubicBezTo>
                    <a:pt x="711803" y="38767"/>
                    <a:pt x="710375" y="37148"/>
                    <a:pt x="709422" y="35052"/>
                  </a:cubicBezTo>
                  <a:cubicBezTo>
                    <a:pt x="708470" y="32956"/>
                    <a:pt x="707898" y="30861"/>
                    <a:pt x="707898" y="28480"/>
                  </a:cubicBezTo>
                  <a:cubicBezTo>
                    <a:pt x="707898" y="27242"/>
                    <a:pt x="708088" y="25908"/>
                    <a:pt x="708374" y="24670"/>
                  </a:cubicBezTo>
                  <a:cubicBezTo>
                    <a:pt x="708660" y="23431"/>
                    <a:pt x="709136" y="22193"/>
                    <a:pt x="709803" y="21146"/>
                  </a:cubicBezTo>
                  <a:cubicBezTo>
                    <a:pt x="710470" y="20098"/>
                    <a:pt x="711232" y="19050"/>
                    <a:pt x="712089" y="18193"/>
                  </a:cubicBezTo>
                  <a:cubicBezTo>
                    <a:pt x="712946" y="17335"/>
                    <a:pt x="714089" y="16669"/>
                    <a:pt x="715328" y="16193"/>
                  </a:cubicBezTo>
                  <a:cubicBezTo>
                    <a:pt x="716566" y="15716"/>
                    <a:pt x="717995" y="15430"/>
                    <a:pt x="719423" y="15430"/>
                  </a:cubicBezTo>
                  <a:cubicBezTo>
                    <a:pt x="720376" y="15430"/>
                    <a:pt x="721233" y="15526"/>
                    <a:pt x="722090" y="15716"/>
                  </a:cubicBezTo>
                  <a:cubicBezTo>
                    <a:pt x="722947" y="15907"/>
                    <a:pt x="723805" y="16193"/>
                    <a:pt x="724662" y="16669"/>
                  </a:cubicBezTo>
                  <a:cubicBezTo>
                    <a:pt x="725519" y="17050"/>
                    <a:pt x="726281" y="17717"/>
                    <a:pt x="727043" y="18478"/>
                  </a:cubicBezTo>
                  <a:cubicBezTo>
                    <a:pt x="727805" y="19241"/>
                    <a:pt x="728377" y="20193"/>
                    <a:pt x="728853" y="21241"/>
                  </a:cubicBezTo>
                  <a:lnTo>
                    <a:pt x="733330" y="18193"/>
                  </a:lnTo>
                  <a:cubicBezTo>
                    <a:pt x="732092" y="15811"/>
                    <a:pt x="730282" y="13906"/>
                    <a:pt x="727901" y="12478"/>
                  </a:cubicBezTo>
                  <a:cubicBezTo>
                    <a:pt x="725519" y="11049"/>
                    <a:pt x="722662" y="10287"/>
                    <a:pt x="719519" y="10287"/>
                  </a:cubicBezTo>
                  <a:cubicBezTo>
                    <a:pt x="717328" y="10287"/>
                    <a:pt x="715328" y="10668"/>
                    <a:pt x="713422" y="11335"/>
                  </a:cubicBezTo>
                  <a:cubicBezTo>
                    <a:pt x="711518" y="12001"/>
                    <a:pt x="709898" y="12954"/>
                    <a:pt x="708470" y="14097"/>
                  </a:cubicBezTo>
                  <a:cubicBezTo>
                    <a:pt x="707041" y="15240"/>
                    <a:pt x="705898" y="16669"/>
                    <a:pt x="704850" y="18193"/>
                  </a:cubicBezTo>
                  <a:cubicBezTo>
                    <a:pt x="703802" y="19717"/>
                    <a:pt x="703136" y="21336"/>
                    <a:pt x="702564" y="23146"/>
                  </a:cubicBezTo>
                  <a:cubicBezTo>
                    <a:pt x="702088" y="24860"/>
                    <a:pt x="701802" y="26670"/>
                    <a:pt x="701802" y="28384"/>
                  </a:cubicBezTo>
                  <a:cubicBezTo>
                    <a:pt x="701802" y="30575"/>
                    <a:pt x="702183" y="32766"/>
                    <a:pt x="702945" y="34862"/>
                  </a:cubicBezTo>
                  <a:cubicBezTo>
                    <a:pt x="703707" y="37052"/>
                    <a:pt x="704850" y="38957"/>
                    <a:pt x="706184" y="40672"/>
                  </a:cubicBezTo>
                  <a:cubicBezTo>
                    <a:pt x="707517" y="42386"/>
                    <a:pt x="709232" y="43815"/>
                    <a:pt x="711327" y="44958"/>
                  </a:cubicBezTo>
                  <a:cubicBezTo>
                    <a:pt x="713327" y="46101"/>
                    <a:pt x="715518" y="46768"/>
                    <a:pt x="717804" y="46958"/>
                  </a:cubicBezTo>
                  <a:cubicBezTo>
                    <a:pt x="719614" y="48197"/>
                    <a:pt x="720566" y="49435"/>
                    <a:pt x="720566" y="50768"/>
                  </a:cubicBezTo>
                  <a:cubicBezTo>
                    <a:pt x="720566" y="51530"/>
                    <a:pt x="720280" y="52102"/>
                    <a:pt x="719709" y="52578"/>
                  </a:cubicBezTo>
                  <a:cubicBezTo>
                    <a:pt x="719138" y="52959"/>
                    <a:pt x="718376" y="53149"/>
                    <a:pt x="717423" y="53149"/>
                  </a:cubicBezTo>
                  <a:cubicBezTo>
                    <a:pt x="716280" y="53149"/>
                    <a:pt x="715137" y="52769"/>
                    <a:pt x="713804" y="52102"/>
                  </a:cubicBezTo>
                  <a:lnTo>
                    <a:pt x="712375" y="55150"/>
                  </a:lnTo>
                  <a:cubicBezTo>
                    <a:pt x="714280" y="56102"/>
                    <a:pt x="716280" y="56578"/>
                    <a:pt x="718376" y="56578"/>
                  </a:cubicBezTo>
                  <a:cubicBezTo>
                    <a:pt x="720185" y="56578"/>
                    <a:pt x="721519" y="56102"/>
                    <a:pt x="722471" y="55245"/>
                  </a:cubicBezTo>
                  <a:cubicBezTo>
                    <a:pt x="723424" y="54388"/>
                    <a:pt x="723900" y="53245"/>
                    <a:pt x="723900" y="51721"/>
                  </a:cubicBezTo>
                  <a:cubicBezTo>
                    <a:pt x="723900" y="49911"/>
                    <a:pt x="723043" y="48292"/>
                    <a:pt x="721233" y="46768"/>
                  </a:cubicBezTo>
                  <a:cubicBezTo>
                    <a:pt x="723900" y="46387"/>
                    <a:pt x="726376" y="45434"/>
                    <a:pt x="728663" y="44005"/>
                  </a:cubicBezTo>
                  <a:cubicBezTo>
                    <a:pt x="730949" y="42577"/>
                    <a:pt x="732568" y="40672"/>
                    <a:pt x="733520" y="38481"/>
                  </a:cubicBezTo>
                  <a:lnTo>
                    <a:pt x="728758" y="35814"/>
                  </a:lnTo>
                  <a:cubicBezTo>
                    <a:pt x="728186" y="37148"/>
                    <a:pt x="727329" y="38291"/>
                    <a:pt x="726186" y="39243"/>
                  </a:cubicBezTo>
                  <a:close/>
                  <a:moveTo>
                    <a:pt x="759524" y="10477"/>
                  </a:moveTo>
                  <a:lnTo>
                    <a:pt x="745331" y="46768"/>
                  </a:lnTo>
                  <a:lnTo>
                    <a:pt x="751427" y="46768"/>
                  </a:lnTo>
                  <a:lnTo>
                    <a:pt x="755237" y="36862"/>
                  </a:lnTo>
                  <a:lnTo>
                    <a:pt x="769239" y="36862"/>
                  </a:lnTo>
                  <a:lnTo>
                    <a:pt x="773049" y="46768"/>
                  </a:lnTo>
                  <a:lnTo>
                    <a:pt x="779050" y="46768"/>
                  </a:lnTo>
                  <a:lnTo>
                    <a:pt x="764953" y="10477"/>
                  </a:lnTo>
                  <a:lnTo>
                    <a:pt x="759524" y="10477"/>
                  </a:lnTo>
                  <a:close/>
                  <a:moveTo>
                    <a:pt x="756190" y="32671"/>
                  </a:moveTo>
                  <a:lnTo>
                    <a:pt x="762191" y="16764"/>
                  </a:lnTo>
                  <a:lnTo>
                    <a:pt x="768001" y="32671"/>
                  </a:lnTo>
                  <a:lnTo>
                    <a:pt x="756190" y="32671"/>
                  </a:lnTo>
                  <a:close/>
                  <a:moveTo>
                    <a:pt x="756380" y="5620"/>
                  </a:moveTo>
                  <a:cubicBezTo>
                    <a:pt x="756380" y="5620"/>
                    <a:pt x="756571" y="5144"/>
                    <a:pt x="756666" y="4858"/>
                  </a:cubicBezTo>
                  <a:cubicBezTo>
                    <a:pt x="756857" y="4572"/>
                    <a:pt x="757047" y="4286"/>
                    <a:pt x="757428" y="4000"/>
                  </a:cubicBezTo>
                  <a:cubicBezTo>
                    <a:pt x="757809" y="3810"/>
                    <a:pt x="758285" y="3620"/>
                    <a:pt x="758762" y="3620"/>
                  </a:cubicBezTo>
                  <a:cubicBezTo>
                    <a:pt x="759333" y="3620"/>
                    <a:pt x="760000" y="3810"/>
                    <a:pt x="760667" y="4191"/>
                  </a:cubicBezTo>
                  <a:cubicBezTo>
                    <a:pt x="761333" y="4572"/>
                    <a:pt x="762095" y="4953"/>
                    <a:pt x="762857" y="5334"/>
                  </a:cubicBezTo>
                  <a:cubicBezTo>
                    <a:pt x="763619" y="5715"/>
                    <a:pt x="764476" y="5905"/>
                    <a:pt x="765334" y="5905"/>
                  </a:cubicBezTo>
                  <a:cubicBezTo>
                    <a:pt x="766191" y="5905"/>
                    <a:pt x="766953" y="5715"/>
                    <a:pt x="767715" y="5334"/>
                  </a:cubicBezTo>
                  <a:cubicBezTo>
                    <a:pt x="768382" y="4953"/>
                    <a:pt x="768953" y="4572"/>
                    <a:pt x="769430" y="4096"/>
                  </a:cubicBezTo>
                  <a:cubicBezTo>
                    <a:pt x="769811" y="3620"/>
                    <a:pt x="770192" y="3048"/>
                    <a:pt x="770477" y="2476"/>
                  </a:cubicBezTo>
                  <a:cubicBezTo>
                    <a:pt x="770763" y="1905"/>
                    <a:pt x="770954" y="1429"/>
                    <a:pt x="771049" y="952"/>
                  </a:cubicBezTo>
                  <a:cubicBezTo>
                    <a:pt x="771144" y="572"/>
                    <a:pt x="771239" y="191"/>
                    <a:pt x="771239" y="0"/>
                  </a:cubicBezTo>
                  <a:lnTo>
                    <a:pt x="768001" y="0"/>
                  </a:lnTo>
                  <a:cubicBezTo>
                    <a:pt x="768001" y="0"/>
                    <a:pt x="768001" y="191"/>
                    <a:pt x="768001" y="381"/>
                  </a:cubicBezTo>
                  <a:cubicBezTo>
                    <a:pt x="768001" y="572"/>
                    <a:pt x="767905" y="762"/>
                    <a:pt x="767810" y="952"/>
                  </a:cubicBezTo>
                  <a:cubicBezTo>
                    <a:pt x="767715" y="1238"/>
                    <a:pt x="767525" y="1429"/>
                    <a:pt x="767334" y="1619"/>
                  </a:cubicBezTo>
                  <a:cubicBezTo>
                    <a:pt x="767144" y="1810"/>
                    <a:pt x="766858" y="2000"/>
                    <a:pt x="766477" y="2191"/>
                  </a:cubicBezTo>
                  <a:cubicBezTo>
                    <a:pt x="766096" y="2381"/>
                    <a:pt x="765715" y="2476"/>
                    <a:pt x="765238" y="2476"/>
                  </a:cubicBezTo>
                  <a:cubicBezTo>
                    <a:pt x="764572" y="2476"/>
                    <a:pt x="763905" y="2286"/>
                    <a:pt x="763143" y="1905"/>
                  </a:cubicBezTo>
                  <a:cubicBezTo>
                    <a:pt x="762476" y="1524"/>
                    <a:pt x="761714" y="1143"/>
                    <a:pt x="760952" y="762"/>
                  </a:cubicBezTo>
                  <a:cubicBezTo>
                    <a:pt x="760190" y="381"/>
                    <a:pt x="759333" y="191"/>
                    <a:pt x="758571" y="191"/>
                  </a:cubicBezTo>
                  <a:cubicBezTo>
                    <a:pt x="757809" y="191"/>
                    <a:pt x="757047" y="381"/>
                    <a:pt x="756380" y="667"/>
                  </a:cubicBezTo>
                  <a:cubicBezTo>
                    <a:pt x="755713" y="1048"/>
                    <a:pt x="755237" y="1429"/>
                    <a:pt x="754761" y="1905"/>
                  </a:cubicBezTo>
                  <a:cubicBezTo>
                    <a:pt x="754380" y="2381"/>
                    <a:pt x="753999" y="2953"/>
                    <a:pt x="753809" y="3524"/>
                  </a:cubicBezTo>
                  <a:cubicBezTo>
                    <a:pt x="753523" y="4096"/>
                    <a:pt x="753332" y="4572"/>
                    <a:pt x="753237" y="5048"/>
                  </a:cubicBezTo>
                  <a:cubicBezTo>
                    <a:pt x="753142" y="5524"/>
                    <a:pt x="753047" y="5810"/>
                    <a:pt x="753047" y="6096"/>
                  </a:cubicBezTo>
                  <a:lnTo>
                    <a:pt x="756190" y="6096"/>
                  </a:lnTo>
                  <a:cubicBezTo>
                    <a:pt x="756190" y="6096"/>
                    <a:pt x="756190" y="5810"/>
                    <a:pt x="756190" y="5620"/>
                  </a:cubicBezTo>
                  <a:close/>
                  <a:moveTo>
                    <a:pt x="823627" y="21907"/>
                  </a:moveTo>
                  <a:cubicBezTo>
                    <a:pt x="822770" y="19717"/>
                    <a:pt x="821626" y="17717"/>
                    <a:pt x="820103" y="16002"/>
                  </a:cubicBezTo>
                  <a:cubicBezTo>
                    <a:pt x="818674" y="14288"/>
                    <a:pt x="816769" y="12859"/>
                    <a:pt x="814578" y="11811"/>
                  </a:cubicBezTo>
                  <a:cubicBezTo>
                    <a:pt x="812387" y="10763"/>
                    <a:pt x="810006" y="10192"/>
                    <a:pt x="807530" y="10192"/>
                  </a:cubicBezTo>
                  <a:cubicBezTo>
                    <a:pt x="805053" y="10192"/>
                    <a:pt x="802767" y="10668"/>
                    <a:pt x="800576" y="11716"/>
                  </a:cubicBezTo>
                  <a:cubicBezTo>
                    <a:pt x="798386" y="12764"/>
                    <a:pt x="796576" y="14097"/>
                    <a:pt x="795052" y="15716"/>
                  </a:cubicBezTo>
                  <a:cubicBezTo>
                    <a:pt x="793528" y="17431"/>
                    <a:pt x="792290" y="19336"/>
                    <a:pt x="791432" y="21622"/>
                  </a:cubicBezTo>
                  <a:cubicBezTo>
                    <a:pt x="790575" y="23813"/>
                    <a:pt x="790099" y="26194"/>
                    <a:pt x="790099" y="28575"/>
                  </a:cubicBezTo>
                  <a:cubicBezTo>
                    <a:pt x="790099" y="30385"/>
                    <a:pt x="790384" y="32290"/>
                    <a:pt x="790861" y="34099"/>
                  </a:cubicBezTo>
                  <a:cubicBezTo>
                    <a:pt x="791432" y="35909"/>
                    <a:pt x="792194" y="37624"/>
                    <a:pt x="793242" y="39148"/>
                  </a:cubicBezTo>
                  <a:cubicBezTo>
                    <a:pt x="794290" y="40672"/>
                    <a:pt x="795433" y="42100"/>
                    <a:pt x="796862" y="43244"/>
                  </a:cubicBezTo>
                  <a:cubicBezTo>
                    <a:pt x="798290" y="44387"/>
                    <a:pt x="799909" y="45339"/>
                    <a:pt x="801719" y="46006"/>
                  </a:cubicBezTo>
                  <a:cubicBezTo>
                    <a:pt x="803529" y="46673"/>
                    <a:pt x="805434" y="47053"/>
                    <a:pt x="807530" y="47053"/>
                  </a:cubicBezTo>
                  <a:cubicBezTo>
                    <a:pt x="810006" y="47053"/>
                    <a:pt x="812292" y="46577"/>
                    <a:pt x="814483" y="45529"/>
                  </a:cubicBezTo>
                  <a:cubicBezTo>
                    <a:pt x="816674" y="44482"/>
                    <a:pt x="818483" y="43148"/>
                    <a:pt x="820007" y="41529"/>
                  </a:cubicBezTo>
                  <a:cubicBezTo>
                    <a:pt x="821531" y="39910"/>
                    <a:pt x="822770" y="37909"/>
                    <a:pt x="823627" y="35624"/>
                  </a:cubicBezTo>
                  <a:cubicBezTo>
                    <a:pt x="824484" y="33433"/>
                    <a:pt x="824960" y="31051"/>
                    <a:pt x="824960" y="28670"/>
                  </a:cubicBezTo>
                  <a:cubicBezTo>
                    <a:pt x="824960" y="26289"/>
                    <a:pt x="824579" y="24194"/>
                    <a:pt x="823722" y="21907"/>
                  </a:cubicBezTo>
                  <a:close/>
                  <a:moveTo>
                    <a:pt x="818197" y="33433"/>
                  </a:moveTo>
                  <a:cubicBezTo>
                    <a:pt x="817626" y="34957"/>
                    <a:pt x="816959" y="36385"/>
                    <a:pt x="816007" y="37624"/>
                  </a:cubicBezTo>
                  <a:cubicBezTo>
                    <a:pt x="815054" y="38862"/>
                    <a:pt x="813816" y="39910"/>
                    <a:pt x="812387" y="40672"/>
                  </a:cubicBezTo>
                  <a:cubicBezTo>
                    <a:pt x="810863" y="41434"/>
                    <a:pt x="809244" y="41815"/>
                    <a:pt x="807530" y="41815"/>
                  </a:cubicBezTo>
                  <a:cubicBezTo>
                    <a:pt x="805244" y="41815"/>
                    <a:pt x="803148" y="41148"/>
                    <a:pt x="801434" y="39910"/>
                  </a:cubicBezTo>
                  <a:cubicBezTo>
                    <a:pt x="799624" y="38672"/>
                    <a:pt x="798290" y="37052"/>
                    <a:pt x="797338" y="35052"/>
                  </a:cubicBezTo>
                  <a:cubicBezTo>
                    <a:pt x="796385" y="33052"/>
                    <a:pt x="795909" y="30861"/>
                    <a:pt x="795909" y="28575"/>
                  </a:cubicBezTo>
                  <a:cubicBezTo>
                    <a:pt x="795909" y="26956"/>
                    <a:pt x="796195" y="25336"/>
                    <a:pt x="796671" y="23717"/>
                  </a:cubicBezTo>
                  <a:cubicBezTo>
                    <a:pt x="797243" y="22193"/>
                    <a:pt x="797909" y="20765"/>
                    <a:pt x="798957" y="19526"/>
                  </a:cubicBezTo>
                  <a:cubicBezTo>
                    <a:pt x="799909" y="18288"/>
                    <a:pt x="801148" y="17240"/>
                    <a:pt x="802672" y="16478"/>
                  </a:cubicBezTo>
                  <a:cubicBezTo>
                    <a:pt x="804196" y="15716"/>
                    <a:pt x="805815" y="15335"/>
                    <a:pt x="807530" y="15335"/>
                  </a:cubicBezTo>
                  <a:cubicBezTo>
                    <a:pt x="809244" y="15335"/>
                    <a:pt x="810768" y="15716"/>
                    <a:pt x="812292" y="16383"/>
                  </a:cubicBezTo>
                  <a:cubicBezTo>
                    <a:pt x="813721" y="17145"/>
                    <a:pt x="814959" y="18098"/>
                    <a:pt x="815912" y="19336"/>
                  </a:cubicBezTo>
                  <a:cubicBezTo>
                    <a:pt x="816864" y="20574"/>
                    <a:pt x="817626" y="22003"/>
                    <a:pt x="818197" y="23527"/>
                  </a:cubicBezTo>
                  <a:cubicBezTo>
                    <a:pt x="818769" y="25146"/>
                    <a:pt x="819055" y="26765"/>
                    <a:pt x="819055" y="28480"/>
                  </a:cubicBezTo>
                  <a:cubicBezTo>
                    <a:pt x="819055" y="30194"/>
                    <a:pt x="818769" y="31718"/>
                    <a:pt x="818293" y="33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3"/>
            <p:cNvSpPr/>
            <p:nvPr/>
          </p:nvSpPr>
          <p:spPr>
            <a:xfrm>
              <a:off x="9882645" y="3205162"/>
              <a:ext cx="826484" cy="48386"/>
            </a:xfrm>
            <a:custGeom>
              <a:avLst/>
              <a:gdLst/>
              <a:ahLst/>
              <a:cxnLst/>
              <a:rect l="l" t="t" r="r" b="b"/>
              <a:pathLst>
                <a:path w="826484" h="48386" extrusionOk="0">
                  <a:moveTo>
                    <a:pt x="20955" y="30861"/>
                  </a:moveTo>
                  <a:lnTo>
                    <a:pt x="33433" y="30861"/>
                  </a:lnTo>
                  <a:cubicBezTo>
                    <a:pt x="32385" y="33814"/>
                    <a:pt x="29242" y="36290"/>
                    <a:pt x="24289" y="36290"/>
                  </a:cubicBezTo>
                  <a:cubicBezTo>
                    <a:pt x="17240" y="36290"/>
                    <a:pt x="12478" y="31242"/>
                    <a:pt x="12478" y="24289"/>
                  </a:cubicBezTo>
                  <a:cubicBezTo>
                    <a:pt x="12478" y="17336"/>
                    <a:pt x="17335" y="12002"/>
                    <a:pt x="24098" y="12002"/>
                  </a:cubicBezTo>
                  <a:cubicBezTo>
                    <a:pt x="28480" y="12002"/>
                    <a:pt x="32194" y="14097"/>
                    <a:pt x="34195" y="17812"/>
                  </a:cubicBezTo>
                  <a:lnTo>
                    <a:pt x="44768" y="11525"/>
                  </a:lnTo>
                  <a:cubicBezTo>
                    <a:pt x="40481" y="4382"/>
                    <a:pt x="32671" y="0"/>
                    <a:pt x="24194" y="0"/>
                  </a:cubicBezTo>
                  <a:cubicBezTo>
                    <a:pt x="10763" y="0"/>
                    <a:pt x="0" y="10763"/>
                    <a:pt x="0" y="24289"/>
                  </a:cubicBezTo>
                  <a:cubicBezTo>
                    <a:pt x="0" y="37814"/>
                    <a:pt x="10668" y="48387"/>
                    <a:pt x="24289" y="48387"/>
                  </a:cubicBezTo>
                  <a:cubicBezTo>
                    <a:pt x="37052" y="48387"/>
                    <a:pt x="46768" y="39053"/>
                    <a:pt x="46768" y="24575"/>
                  </a:cubicBezTo>
                  <a:lnTo>
                    <a:pt x="46768" y="20955"/>
                  </a:lnTo>
                  <a:lnTo>
                    <a:pt x="21050" y="20955"/>
                  </a:lnTo>
                  <a:lnTo>
                    <a:pt x="21050" y="30766"/>
                  </a:lnTo>
                  <a:close/>
                  <a:moveTo>
                    <a:pt x="88106" y="0"/>
                  </a:moveTo>
                  <a:cubicBezTo>
                    <a:pt x="74581" y="0"/>
                    <a:pt x="63818" y="10763"/>
                    <a:pt x="63818" y="24194"/>
                  </a:cubicBezTo>
                  <a:cubicBezTo>
                    <a:pt x="63818" y="37624"/>
                    <a:pt x="74581" y="48387"/>
                    <a:pt x="88106" y="48387"/>
                  </a:cubicBezTo>
                  <a:cubicBezTo>
                    <a:pt x="101632" y="48387"/>
                    <a:pt x="112204" y="37624"/>
                    <a:pt x="112204" y="24194"/>
                  </a:cubicBezTo>
                  <a:cubicBezTo>
                    <a:pt x="112204" y="10763"/>
                    <a:pt x="101441" y="0"/>
                    <a:pt x="88106" y="0"/>
                  </a:cubicBezTo>
                  <a:close/>
                  <a:moveTo>
                    <a:pt x="88106" y="35624"/>
                  </a:moveTo>
                  <a:cubicBezTo>
                    <a:pt x="81915" y="35624"/>
                    <a:pt x="77152" y="30766"/>
                    <a:pt x="77152" y="24194"/>
                  </a:cubicBezTo>
                  <a:cubicBezTo>
                    <a:pt x="77152" y="17621"/>
                    <a:pt x="81915" y="12764"/>
                    <a:pt x="88106" y="12764"/>
                  </a:cubicBezTo>
                  <a:cubicBezTo>
                    <a:pt x="94298" y="12764"/>
                    <a:pt x="98869" y="17621"/>
                    <a:pt x="98869" y="24194"/>
                  </a:cubicBezTo>
                  <a:cubicBezTo>
                    <a:pt x="98869" y="30766"/>
                    <a:pt x="94202" y="35624"/>
                    <a:pt x="88106" y="35624"/>
                  </a:cubicBezTo>
                  <a:close/>
                  <a:moveTo>
                    <a:pt x="148114" y="29528"/>
                  </a:moveTo>
                  <a:lnTo>
                    <a:pt x="137350" y="1048"/>
                  </a:lnTo>
                  <a:lnTo>
                    <a:pt x="123920" y="1048"/>
                  </a:lnTo>
                  <a:lnTo>
                    <a:pt x="141827" y="47244"/>
                  </a:lnTo>
                  <a:lnTo>
                    <a:pt x="154305" y="47244"/>
                  </a:lnTo>
                  <a:lnTo>
                    <a:pt x="172402" y="1048"/>
                  </a:lnTo>
                  <a:lnTo>
                    <a:pt x="158972" y="1048"/>
                  </a:lnTo>
                  <a:lnTo>
                    <a:pt x="148114" y="29528"/>
                  </a:lnTo>
                  <a:close/>
                  <a:moveTo>
                    <a:pt x="188595" y="47339"/>
                  </a:moveTo>
                  <a:lnTo>
                    <a:pt x="221742" y="47339"/>
                  </a:lnTo>
                  <a:lnTo>
                    <a:pt x="221742" y="36100"/>
                  </a:lnTo>
                  <a:lnTo>
                    <a:pt x="201168" y="36100"/>
                  </a:lnTo>
                  <a:lnTo>
                    <a:pt x="201168" y="29242"/>
                  </a:lnTo>
                  <a:lnTo>
                    <a:pt x="214789" y="29242"/>
                  </a:lnTo>
                  <a:lnTo>
                    <a:pt x="214789" y="19336"/>
                  </a:lnTo>
                  <a:lnTo>
                    <a:pt x="201168" y="19336"/>
                  </a:lnTo>
                  <a:lnTo>
                    <a:pt x="201168" y="12478"/>
                  </a:lnTo>
                  <a:lnTo>
                    <a:pt x="221742" y="12478"/>
                  </a:lnTo>
                  <a:lnTo>
                    <a:pt x="221742" y="1048"/>
                  </a:lnTo>
                  <a:lnTo>
                    <a:pt x="188595" y="1048"/>
                  </a:lnTo>
                  <a:lnTo>
                    <a:pt x="188595" y="47244"/>
                  </a:lnTo>
                  <a:close/>
                  <a:moveTo>
                    <a:pt x="279273" y="16097"/>
                  </a:moveTo>
                  <a:cubicBezTo>
                    <a:pt x="279273" y="7525"/>
                    <a:pt x="272320" y="1048"/>
                    <a:pt x="263271" y="1048"/>
                  </a:cubicBezTo>
                  <a:lnTo>
                    <a:pt x="240887" y="1048"/>
                  </a:lnTo>
                  <a:lnTo>
                    <a:pt x="240887" y="47244"/>
                  </a:lnTo>
                  <a:lnTo>
                    <a:pt x="253175" y="47244"/>
                  </a:lnTo>
                  <a:lnTo>
                    <a:pt x="253175" y="31242"/>
                  </a:lnTo>
                  <a:lnTo>
                    <a:pt x="258413" y="31242"/>
                  </a:lnTo>
                  <a:lnTo>
                    <a:pt x="267557" y="47244"/>
                  </a:lnTo>
                  <a:lnTo>
                    <a:pt x="281369" y="47244"/>
                  </a:lnTo>
                  <a:lnTo>
                    <a:pt x="271082" y="29432"/>
                  </a:lnTo>
                  <a:cubicBezTo>
                    <a:pt x="275939" y="26861"/>
                    <a:pt x="279178" y="21908"/>
                    <a:pt x="279178" y="16002"/>
                  </a:cubicBezTo>
                  <a:close/>
                  <a:moveTo>
                    <a:pt x="261938" y="20765"/>
                  </a:moveTo>
                  <a:lnTo>
                    <a:pt x="253270" y="20765"/>
                  </a:lnTo>
                  <a:lnTo>
                    <a:pt x="253270" y="12097"/>
                  </a:lnTo>
                  <a:lnTo>
                    <a:pt x="261938" y="12097"/>
                  </a:lnTo>
                  <a:cubicBezTo>
                    <a:pt x="264890" y="12097"/>
                    <a:pt x="266700" y="14097"/>
                    <a:pt x="266700" y="16478"/>
                  </a:cubicBezTo>
                  <a:cubicBezTo>
                    <a:pt x="266700" y="18860"/>
                    <a:pt x="264890" y="20765"/>
                    <a:pt x="261938" y="20765"/>
                  </a:cubicBezTo>
                  <a:close/>
                  <a:moveTo>
                    <a:pt x="327755" y="25527"/>
                  </a:moveTo>
                  <a:lnTo>
                    <a:pt x="309086" y="1143"/>
                  </a:lnTo>
                  <a:lnTo>
                    <a:pt x="298609" y="1143"/>
                  </a:lnTo>
                  <a:lnTo>
                    <a:pt x="298609" y="47339"/>
                  </a:lnTo>
                  <a:lnTo>
                    <a:pt x="310896" y="47339"/>
                  </a:lnTo>
                  <a:lnTo>
                    <a:pt x="310896" y="22955"/>
                  </a:lnTo>
                  <a:lnTo>
                    <a:pt x="329565" y="47339"/>
                  </a:lnTo>
                  <a:lnTo>
                    <a:pt x="340138" y="47339"/>
                  </a:lnTo>
                  <a:lnTo>
                    <a:pt x="340138" y="1048"/>
                  </a:lnTo>
                  <a:lnTo>
                    <a:pt x="327851" y="1048"/>
                  </a:lnTo>
                  <a:lnTo>
                    <a:pt x="327851" y="25432"/>
                  </a:lnTo>
                  <a:close/>
                  <a:moveTo>
                    <a:pt x="382238" y="0"/>
                  </a:moveTo>
                  <a:cubicBezTo>
                    <a:pt x="368713" y="0"/>
                    <a:pt x="357949" y="10763"/>
                    <a:pt x="357949" y="24194"/>
                  </a:cubicBezTo>
                  <a:cubicBezTo>
                    <a:pt x="357949" y="37624"/>
                    <a:pt x="368713" y="48387"/>
                    <a:pt x="382238" y="48387"/>
                  </a:cubicBezTo>
                  <a:cubicBezTo>
                    <a:pt x="395764" y="48387"/>
                    <a:pt x="406336" y="37624"/>
                    <a:pt x="406336" y="24194"/>
                  </a:cubicBezTo>
                  <a:cubicBezTo>
                    <a:pt x="406336" y="10763"/>
                    <a:pt x="395573" y="0"/>
                    <a:pt x="382238" y="0"/>
                  </a:cubicBezTo>
                  <a:close/>
                  <a:moveTo>
                    <a:pt x="382238" y="35624"/>
                  </a:moveTo>
                  <a:cubicBezTo>
                    <a:pt x="376047" y="35624"/>
                    <a:pt x="371285" y="30766"/>
                    <a:pt x="371285" y="24194"/>
                  </a:cubicBezTo>
                  <a:cubicBezTo>
                    <a:pt x="371285" y="17621"/>
                    <a:pt x="376047" y="12764"/>
                    <a:pt x="382238" y="12764"/>
                  </a:cubicBezTo>
                  <a:cubicBezTo>
                    <a:pt x="388430" y="12764"/>
                    <a:pt x="393002" y="17621"/>
                    <a:pt x="393002" y="24194"/>
                  </a:cubicBezTo>
                  <a:cubicBezTo>
                    <a:pt x="393002" y="30766"/>
                    <a:pt x="388334" y="35624"/>
                    <a:pt x="382238" y="35624"/>
                  </a:cubicBezTo>
                  <a:close/>
                  <a:moveTo>
                    <a:pt x="454914" y="47339"/>
                  </a:moveTo>
                  <a:lnTo>
                    <a:pt x="467392" y="47339"/>
                  </a:lnTo>
                  <a:lnTo>
                    <a:pt x="467392" y="30480"/>
                  </a:lnTo>
                  <a:lnTo>
                    <a:pt x="481013" y="30480"/>
                  </a:lnTo>
                  <a:lnTo>
                    <a:pt x="481013" y="20003"/>
                  </a:lnTo>
                  <a:lnTo>
                    <a:pt x="467392" y="20003"/>
                  </a:lnTo>
                  <a:lnTo>
                    <a:pt x="467392" y="12192"/>
                  </a:lnTo>
                  <a:lnTo>
                    <a:pt x="487966" y="12192"/>
                  </a:lnTo>
                  <a:lnTo>
                    <a:pt x="487966" y="1048"/>
                  </a:lnTo>
                  <a:lnTo>
                    <a:pt x="454819" y="1048"/>
                  </a:lnTo>
                  <a:lnTo>
                    <a:pt x="454819" y="47244"/>
                  </a:lnTo>
                  <a:close/>
                  <a:moveTo>
                    <a:pt x="506730" y="47339"/>
                  </a:moveTo>
                  <a:lnTo>
                    <a:pt x="539877" y="47339"/>
                  </a:lnTo>
                  <a:lnTo>
                    <a:pt x="539877" y="36100"/>
                  </a:lnTo>
                  <a:lnTo>
                    <a:pt x="519303" y="36100"/>
                  </a:lnTo>
                  <a:lnTo>
                    <a:pt x="519303" y="29242"/>
                  </a:lnTo>
                  <a:lnTo>
                    <a:pt x="532924" y="29242"/>
                  </a:lnTo>
                  <a:lnTo>
                    <a:pt x="532924" y="19336"/>
                  </a:lnTo>
                  <a:lnTo>
                    <a:pt x="519303" y="19336"/>
                  </a:lnTo>
                  <a:lnTo>
                    <a:pt x="519303" y="12478"/>
                  </a:lnTo>
                  <a:lnTo>
                    <a:pt x="539877" y="12478"/>
                  </a:lnTo>
                  <a:lnTo>
                    <a:pt x="539877" y="1048"/>
                  </a:lnTo>
                  <a:lnTo>
                    <a:pt x="506730" y="1048"/>
                  </a:lnTo>
                  <a:lnTo>
                    <a:pt x="506730" y="47244"/>
                  </a:lnTo>
                  <a:close/>
                  <a:moveTo>
                    <a:pt x="577882" y="1048"/>
                  </a:moveTo>
                  <a:lnTo>
                    <a:pt x="559022" y="1048"/>
                  </a:lnTo>
                  <a:lnTo>
                    <a:pt x="559022" y="47244"/>
                  </a:lnTo>
                  <a:lnTo>
                    <a:pt x="577882" y="47244"/>
                  </a:lnTo>
                  <a:cubicBezTo>
                    <a:pt x="591979" y="47244"/>
                    <a:pt x="602552" y="37433"/>
                    <a:pt x="602552" y="24098"/>
                  </a:cubicBezTo>
                  <a:cubicBezTo>
                    <a:pt x="602552" y="10763"/>
                    <a:pt x="591979" y="953"/>
                    <a:pt x="577882" y="953"/>
                  </a:cubicBezTo>
                  <a:close/>
                  <a:moveTo>
                    <a:pt x="577310" y="35243"/>
                  </a:moveTo>
                  <a:lnTo>
                    <a:pt x="571690" y="35243"/>
                  </a:lnTo>
                  <a:lnTo>
                    <a:pt x="571690" y="13145"/>
                  </a:lnTo>
                  <a:lnTo>
                    <a:pt x="577310" y="13145"/>
                  </a:lnTo>
                  <a:cubicBezTo>
                    <a:pt x="584645" y="13145"/>
                    <a:pt x="589693" y="17526"/>
                    <a:pt x="589693" y="24194"/>
                  </a:cubicBezTo>
                  <a:cubicBezTo>
                    <a:pt x="589693" y="30861"/>
                    <a:pt x="584645" y="35243"/>
                    <a:pt x="577310" y="35243"/>
                  </a:cubicBezTo>
                  <a:close/>
                  <a:moveTo>
                    <a:pt x="620554" y="47339"/>
                  </a:moveTo>
                  <a:lnTo>
                    <a:pt x="653701" y="47339"/>
                  </a:lnTo>
                  <a:lnTo>
                    <a:pt x="653701" y="36100"/>
                  </a:lnTo>
                  <a:lnTo>
                    <a:pt x="633127" y="36100"/>
                  </a:lnTo>
                  <a:lnTo>
                    <a:pt x="633127" y="29242"/>
                  </a:lnTo>
                  <a:lnTo>
                    <a:pt x="646748" y="29242"/>
                  </a:lnTo>
                  <a:lnTo>
                    <a:pt x="646748" y="19336"/>
                  </a:lnTo>
                  <a:lnTo>
                    <a:pt x="633127" y="19336"/>
                  </a:lnTo>
                  <a:lnTo>
                    <a:pt x="633127" y="12478"/>
                  </a:lnTo>
                  <a:lnTo>
                    <a:pt x="653701" y="12478"/>
                  </a:lnTo>
                  <a:lnTo>
                    <a:pt x="653701" y="1048"/>
                  </a:lnTo>
                  <a:lnTo>
                    <a:pt x="620554" y="1048"/>
                  </a:lnTo>
                  <a:lnTo>
                    <a:pt x="620554" y="47244"/>
                  </a:lnTo>
                  <a:close/>
                  <a:moveTo>
                    <a:pt x="711232" y="16097"/>
                  </a:moveTo>
                  <a:cubicBezTo>
                    <a:pt x="711232" y="7525"/>
                    <a:pt x="704278" y="1048"/>
                    <a:pt x="695230" y="1048"/>
                  </a:cubicBezTo>
                  <a:lnTo>
                    <a:pt x="672846" y="1048"/>
                  </a:lnTo>
                  <a:lnTo>
                    <a:pt x="672846" y="47244"/>
                  </a:lnTo>
                  <a:lnTo>
                    <a:pt x="685133" y="47244"/>
                  </a:lnTo>
                  <a:lnTo>
                    <a:pt x="685133" y="31242"/>
                  </a:lnTo>
                  <a:lnTo>
                    <a:pt x="690372" y="31242"/>
                  </a:lnTo>
                  <a:lnTo>
                    <a:pt x="699516" y="47244"/>
                  </a:lnTo>
                  <a:lnTo>
                    <a:pt x="713327" y="47244"/>
                  </a:lnTo>
                  <a:lnTo>
                    <a:pt x="703040" y="29432"/>
                  </a:lnTo>
                  <a:cubicBezTo>
                    <a:pt x="707898" y="26861"/>
                    <a:pt x="711136" y="21908"/>
                    <a:pt x="711136" y="16002"/>
                  </a:cubicBezTo>
                  <a:close/>
                  <a:moveTo>
                    <a:pt x="693896" y="20765"/>
                  </a:moveTo>
                  <a:lnTo>
                    <a:pt x="685228" y="20765"/>
                  </a:lnTo>
                  <a:lnTo>
                    <a:pt x="685228" y="12097"/>
                  </a:lnTo>
                  <a:lnTo>
                    <a:pt x="693896" y="12097"/>
                  </a:lnTo>
                  <a:cubicBezTo>
                    <a:pt x="696849" y="12097"/>
                    <a:pt x="698659" y="14097"/>
                    <a:pt x="698659" y="16478"/>
                  </a:cubicBezTo>
                  <a:cubicBezTo>
                    <a:pt x="698659" y="18860"/>
                    <a:pt x="696849" y="20765"/>
                    <a:pt x="693896" y="20765"/>
                  </a:cubicBezTo>
                  <a:close/>
                  <a:moveTo>
                    <a:pt x="746379" y="1048"/>
                  </a:moveTo>
                  <a:lnTo>
                    <a:pt x="727043" y="47244"/>
                  </a:lnTo>
                  <a:lnTo>
                    <a:pt x="739997" y="47244"/>
                  </a:lnTo>
                  <a:lnTo>
                    <a:pt x="743236" y="39243"/>
                  </a:lnTo>
                  <a:lnTo>
                    <a:pt x="761524" y="39243"/>
                  </a:lnTo>
                  <a:lnTo>
                    <a:pt x="764762" y="47244"/>
                  </a:lnTo>
                  <a:lnTo>
                    <a:pt x="777716" y="47244"/>
                  </a:lnTo>
                  <a:lnTo>
                    <a:pt x="758190" y="1048"/>
                  </a:lnTo>
                  <a:lnTo>
                    <a:pt x="746379" y="1048"/>
                  </a:lnTo>
                  <a:close/>
                  <a:moveTo>
                    <a:pt x="747713" y="28385"/>
                  </a:moveTo>
                  <a:lnTo>
                    <a:pt x="752380" y="17050"/>
                  </a:lnTo>
                  <a:lnTo>
                    <a:pt x="757047" y="28385"/>
                  </a:lnTo>
                  <a:lnTo>
                    <a:pt x="747808" y="28385"/>
                  </a:lnTo>
                  <a:close/>
                  <a:moveTo>
                    <a:pt x="807053" y="35433"/>
                  </a:moveTo>
                  <a:lnTo>
                    <a:pt x="807053" y="1048"/>
                  </a:lnTo>
                  <a:lnTo>
                    <a:pt x="793909" y="1048"/>
                  </a:lnTo>
                  <a:lnTo>
                    <a:pt x="793909" y="47244"/>
                  </a:lnTo>
                  <a:lnTo>
                    <a:pt x="826484" y="47244"/>
                  </a:lnTo>
                  <a:lnTo>
                    <a:pt x="826484" y="35338"/>
                  </a:lnTo>
                  <a:lnTo>
                    <a:pt x="807053" y="353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3"/>
            <p:cNvSpPr/>
            <p:nvPr/>
          </p:nvSpPr>
          <p:spPr>
            <a:xfrm>
              <a:off x="9799492" y="3304698"/>
              <a:ext cx="991647" cy="239172"/>
            </a:xfrm>
            <a:custGeom>
              <a:avLst/>
              <a:gdLst/>
              <a:ahLst/>
              <a:cxnLst/>
              <a:rect l="l" t="t" r="r" b="b"/>
              <a:pathLst>
                <a:path w="991647" h="239172" extrusionOk="0">
                  <a:moveTo>
                    <a:pt x="544354" y="169926"/>
                  </a:moveTo>
                  <a:lnTo>
                    <a:pt x="585597" y="239173"/>
                  </a:lnTo>
                  <a:lnTo>
                    <a:pt x="619696" y="239173"/>
                  </a:lnTo>
                  <a:lnTo>
                    <a:pt x="619696" y="108204"/>
                  </a:lnTo>
                  <a:lnTo>
                    <a:pt x="544449" y="108204"/>
                  </a:lnTo>
                  <a:cubicBezTo>
                    <a:pt x="544449" y="108204"/>
                    <a:pt x="544449" y="169831"/>
                    <a:pt x="544449" y="169831"/>
                  </a:cubicBezTo>
                  <a:close/>
                  <a:moveTo>
                    <a:pt x="649605" y="88583"/>
                  </a:moveTo>
                  <a:lnTo>
                    <a:pt x="623983" y="88583"/>
                  </a:lnTo>
                  <a:lnTo>
                    <a:pt x="623983" y="239173"/>
                  </a:lnTo>
                  <a:lnTo>
                    <a:pt x="649605" y="239173"/>
                  </a:lnTo>
                  <a:cubicBezTo>
                    <a:pt x="691134" y="239173"/>
                    <a:pt x="724948" y="205359"/>
                    <a:pt x="724948" y="163830"/>
                  </a:cubicBezTo>
                  <a:cubicBezTo>
                    <a:pt x="724948" y="122301"/>
                    <a:pt x="691134" y="88487"/>
                    <a:pt x="649605" y="88487"/>
                  </a:cubicBezTo>
                  <a:close/>
                  <a:moveTo>
                    <a:pt x="596360" y="103918"/>
                  </a:moveTo>
                  <a:lnTo>
                    <a:pt x="619696" y="103918"/>
                  </a:lnTo>
                  <a:lnTo>
                    <a:pt x="619696" y="0"/>
                  </a:lnTo>
                  <a:lnTo>
                    <a:pt x="596360" y="0"/>
                  </a:lnTo>
                  <a:cubicBezTo>
                    <a:pt x="567690" y="0"/>
                    <a:pt x="544449" y="23336"/>
                    <a:pt x="544449" y="51911"/>
                  </a:cubicBezTo>
                  <a:cubicBezTo>
                    <a:pt x="544449" y="80486"/>
                    <a:pt x="567785" y="103823"/>
                    <a:pt x="596360" y="103823"/>
                  </a:cubicBezTo>
                  <a:close/>
                  <a:moveTo>
                    <a:pt x="184785" y="5143"/>
                  </a:moveTo>
                  <a:lnTo>
                    <a:pt x="184785" y="142780"/>
                  </a:lnTo>
                  <a:lnTo>
                    <a:pt x="274225" y="142780"/>
                  </a:lnTo>
                  <a:lnTo>
                    <a:pt x="184785" y="5143"/>
                  </a:lnTo>
                  <a:close/>
                  <a:moveTo>
                    <a:pt x="827627" y="157353"/>
                  </a:moveTo>
                  <a:lnTo>
                    <a:pt x="907447" y="157353"/>
                  </a:lnTo>
                  <a:lnTo>
                    <a:pt x="907447" y="0"/>
                  </a:lnTo>
                  <a:lnTo>
                    <a:pt x="827627" y="0"/>
                  </a:lnTo>
                  <a:lnTo>
                    <a:pt x="827627" y="157353"/>
                  </a:lnTo>
                  <a:close/>
                  <a:moveTo>
                    <a:pt x="710756" y="0"/>
                  </a:moveTo>
                  <a:lnTo>
                    <a:pt x="623983" y="0"/>
                  </a:lnTo>
                  <a:lnTo>
                    <a:pt x="623983" y="84201"/>
                  </a:lnTo>
                  <a:lnTo>
                    <a:pt x="710756" y="84201"/>
                  </a:lnTo>
                  <a:lnTo>
                    <a:pt x="710756" y="0"/>
                  </a:lnTo>
                  <a:close/>
                  <a:moveTo>
                    <a:pt x="911828" y="161735"/>
                  </a:moveTo>
                  <a:lnTo>
                    <a:pt x="911828" y="239173"/>
                  </a:lnTo>
                  <a:lnTo>
                    <a:pt x="991648" y="239173"/>
                  </a:lnTo>
                  <a:lnTo>
                    <a:pt x="991648" y="161735"/>
                  </a:lnTo>
                  <a:lnTo>
                    <a:pt x="911828" y="161735"/>
                  </a:lnTo>
                  <a:close/>
                  <a:moveTo>
                    <a:pt x="827627" y="239173"/>
                  </a:moveTo>
                  <a:lnTo>
                    <a:pt x="907447" y="239173"/>
                  </a:lnTo>
                  <a:lnTo>
                    <a:pt x="907447" y="161735"/>
                  </a:lnTo>
                  <a:lnTo>
                    <a:pt x="827627" y="161735"/>
                  </a:lnTo>
                  <a:lnTo>
                    <a:pt x="827627" y="239173"/>
                  </a:lnTo>
                  <a:close/>
                  <a:moveTo>
                    <a:pt x="729234" y="239173"/>
                  </a:moveTo>
                  <a:lnTo>
                    <a:pt x="809053" y="239173"/>
                  </a:lnTo>
                  <a:lnTo>
                    <a:pt x="809053" y="0"/>
                  </a:lnTo>
                  <a:lnTo>
                    <a:pt x="729234" y="0"/>
                  </a:lnTo>
                  <a:lnTo>
                    <a:pt x="729234" y="239173"/>
                  </a:lnTo>
                  <a:close/>
                  <a:moveTo>
                    <a:pt x="544354" y="239173"/>
                  </a:moveTo>
                  <a:lnTo>
                    <a:pt x="580549" y="239173"/>
                  </a:lnTo>
                  <a:lnTo>
                    <a:pt x="544354" y="178308"/>
                  </a:lnTo>
                  <a:lnTo>
                    <a:pt x="544354" y="239173"/>
                  </a:lnTo>
                  <a:close/>
                  <a:moveTo>
                    <a:pt x="148209" y="46673"/>
                  </a:moveTo>
                  <a:cubicBezTo>
                    <a:pt x="148209" y="20955"/>
                    <a:pt x="127254" y="0"/>
                    <a:pt x="101536" y="0"/>
                  </a:cubicBezTo>
                  <a:lnTo>
                    <a:pt x="84201" y="0"/>
                  </a:lnTo>
                  <a:lnTo>
                    <a:pt x="84201" y="93345"/>
                  </a:lnTo>
                  <a:lnTo>
                    <a:pt x="101536" y="93345"/>
                  </a:lnTo>
                  <a:cubicBezTo>
                    <a:pt x="127254" y="93345"/>
                    <a:pt x="148209" y="72390"/>
                    <a:pt x="148209" y="46673"/>
                  </a:cubicBezTo>
                  <a:close/>
                  <a:moveTo>
                    <a:pt x="0" y="93440"/>
                  </a:moveTo>
                  <a:lnTo>
                    <a:pt x="79819" y="93440"/>
                  </a:lnTo>
                  <a:lnTo>
                    <a:pt x="79819" y="95"/>
                  </a:lnTo>
                  <a:lnTo>
                    <a:pt x="0" y="95"/>
                  </a:lnTo>
                  <a:lnTo>
                    <a:pt x="0" y="93440"/>
                  </a:lnTo>
                  <a:close/>
                  <a:moveTo>
                    <a:pt x="0" y="239173"/>
                  </a:moveTo>
                  <a:lnTo>
                    <a:pt x="79819" y="239173"/>
                  </a:lnTo>
                  <a:lnTo>
                    <a:pt x="79819" y="97726"/>
                  </a:lnTo>
                  <a:lnTo>
                    <a:pt x="0" y="97726"/>
                  </a:lnTo>
                  <a:lnTo>
                    <a:pt x="0" y="239173"/>
                  </a:lnTo>
                  <a:close/>
                  <a:moveTo>
                    <a:pt x="109728" y="97726"/>
                  </a:moveTo>
                  <a:lnTo>
                    <a:pt x="84201" y="97726"/>
                  </a:lnTo>
                  <a:lnTo>
                    <a:pt x="84201" y="239173"/>
                  </a:lnTo>
                  <a:lnTo>
                    <a:pt x="109728" y="239173"/>
                  </a:lnTo>
                  <a:cubicBezTo>
                    <a:pt x="148685" y="239173"/>
                    <a:pt x="180499" y="207455"/>
                    <a:pt x="180499" y="168402"/>
                  </a:cubicBezTo>
                  <a:cubicBezTo>
                    <a:pt x="180499" y="129350"/>
                    <a:pt x="148780" y="97631"/>
                    <a:pt x="109728" y="97631"/>
                  </a:cubicBezTo>
                  <a:close/>
                  <a:moveTo>
                    <a:pt x="316897" y="208407"/>
                  </a:moveTo>
                  <a:lnTo>
                    <a:pt x="298609" y="239173"/>
                  </a:lnTo>
                  <a:lnTo>
                    <a:pt x="336899" y="239173"/>
                  </a:lnTo>
                  <a:lnTo>
                    <a:pt x="336899" y="239173"/>
                  </a:lnTo>
                  <a:cubicBezTo>
                    <a:pt x="336899" y="239173"/>
                    <a:pt x="316897" y="208407"/>
                    <a:pt x="316897" y="208407"/>
                  </a:cubicBezTo>
                  <a:close/>
                  <a:moveTo>
                    <a:pt x="319373" y="204216"/>
                  </a:moveTo>
                  <a:lnTo>
                    <a:pt x="342043" y="239173"/>
                  </a:lnTo>
                  <a:lnTo>
                    <a:pt x="348615" y="239173"/>
                  </a:lnTo>
                  <a:cubicBezTo>
                    <a:pt x="349186" y="215456"/>
                    <a:pt x="358807" y="193167"/>
                    <a:pt x="375857" y="176498"/>
                  </a:cubicBezTo>
                  <a:cubicBezTo>
                    <a:pt x="393001" y="159639"/>
                    <a:pt x="415576" y="150400"/>
                    <a:pt x="439579" y="150400"/>
                  </a:cubicBezTo>
                  <a:cubicBezTo>
                    <a:pt x="463582" y="150400"/>
                    <a:pt x="486156" y="159639"/>
                    <a:pt x="503301" y="176498"/>
                  </a:cubicBezTo>
                  <a:cubicBezTo>
                    <a:pt x="520351" y="193167"/>
                    <a:pt x="529971" y="215456"/>
                    <a:pt x="530542" y="239173"/>
                  </a:cubicBezTo>
                  <a:lnTo>
                    <a:pt x="540067" y="239173"/>
                  </a:lnTo>
                  <a:lnTo>
                    <a:pt x="540067" y="171069"/>
                  </a:lnTo>
                  <a:lnTo>
                    <a:pt x="439579" y="2096"/>
                  </a:lnTo>
                  <a:lnTo>
                    <a:pt x="319373" y="204216"/>
                  </a:lnTo>
                  <a:close/>
                  <a:moveTo>
                    <a:pt x="349567" y="71438"/>
                  </a:moveTo>
                  <a:cubicBezTo>
                    <a:pt x="349567" y="32099"/>
                    <a:pt x="317563" y="95"/>
                    <a:pt x="278225" y="95"/>
                  </a:cubicBezTo>
                  <a:lnTo>
                    <a:pt x="186690" y="95"/>
                  </a:lnTo>
                  <a:lnTo>
                    <a:pt x="279368" y="142780"/>
                  </a:lnTo>
                  <a:cubicBezTo>
                    <a:pt x="318135" y="142113"/>
                    <a:pt x="349567" y="110204"/>
                    <a:pt x="349567" y="71438"/>
                  </a:cubicBezTo>
                  <a:close/>
                  <a:moveTo>
                    <a:pt x="439579" y="154686"/>
                  </a:moveTo>
                  <a:cubicBezTo>
                    <a:pt x="416814" y="154686"/>
                    <a:pt x="395192" y="163544"/>
                    <a:pt x="378905" y="179546"/>
                  </a:cubicBezTo>
                  <a:cubicBezTo>
                    <a:pt x="362712" y="195453"/>
                    <a:pt x="353473" y="216598"/>
                    <a:pt x="352996" y="239173"/>
                  </a:cubicBezTo>
                  <a:lnTo>
                    <a:pt x="526256" y="239173"/>
                  </a:lnTo>
                  <a:cubicBezTo>
                    <a:pt x="525685" y="216598"/>
                    <a:pt x="516541" y="195453"/>
                    <a:pt x="500348" y="179546"/>
                  </a:cubicBezTo>
                  <a:cubicBezTo>
                    <a:pt x="484061" y="163544"/>
                    <a:pt x="462439" y="154686"/>
                    <a:pt x="439674" y="154686"/>
                  </a:cubicBezTo>
                  <a:close/>
                  <a:moveTo>
                    <a:pt x="276987" y="147066"/>
                  </a:moveTo>
                  <a:lnTo>
                    <a:pt x="184785" y="147066"/>
                  </a:lnTo>
                  <a:lnTo>
                    <a:pt x="184785" y="239173"/>
                  </a:lnTo>
                  <a:lnTo>
                    <a:pt x="293561" y="239173"/>
                  </a:lnTo>
                  <a:lnTo>
                    <a:pt x="314230" y="204407"/>
                  </a:lnTo>
                  <a:lnTo>
                    <a:pt x="276987" y="147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74075" tIns="37025" rIns="74075" bIns="370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" name="Google Shape;178;p13"/>
          <p:cNvSpPr txBox="1"/>
          <p:nvPr/>
        </p:nvSpPr>
        <p:spPr>
          <a:xfrm>
            <a:off x="417953" y="4368577"/>
            <a:ext cx="378900" cy="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300" rIns="0" bIns="473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18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Apoio</a:t>
            </a:r>
            <a:endParaRPr sz="518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9" name="Google Shape;179;p13"/>
          <p:cNvSpPr txBox="1"/>
          <p:nvPr/>
        </p:nvSpPr>
        <p:spPr>
          <a:xfrm>
            <a:off x="2623566" y="4368577"/>
            <a:ext cx="2001000" cy="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300" rIns="0" bIns="473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18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Idealização e realização</a:t>
            </a:r>
            <a:endParaRPr sz="518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7" name="Google Shape;59;p13">
            <a:extLst>
              <a:ext uri="{FF2B5EF4-FFF2-40B4-BE49-F238E27FC236}">
                <a16:creationId xmlns:a16="http://schemas.microsoft.com/office/drawing/2014/main" id="{FCF028BF-FAAE-011C-4DFA-49C9410C6F38}"/>
              </a:ext>
            </a:extLst>
          </p:cNvPr>
          <p:cNvSpPr txBox="1">
            <a:spLocks/>
          </p:cNvSpPr>
          <p:nvPr/>
        </p:nvSpPr>
        <p:spPr>
          <a:xfrm>
            <a:off x="420671" y="3259319"/>
            <a:ext cx="5811096" cy="7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25" tIns="83725" rIns="83725" bIns="837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 Light"/>
              <a:buNone/>
              <a:defRPr sz="1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 Light"/>
              <a:buNone/>
              <a:defRPr sz="2800" b="0" i="0" u="none" strike="noStrike" cap="none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indent="0"/>
            <a:r>
              <a:rPr lang="pt-BR" sz="1200">
                <a:solidFill>
                  <a:srgbClr val="FFFFFF"/>
                </a:solidFill>
              </a:rPr>
              <a:t>Facilitadores:</a:t>
            </a:r>
          </a:p>
          <a:p>
            <a:pPr marL="0" indent="0"/>
            <a:r>
              <a:rPr lang="pt-BR" sz="1200">
                <a:solidFill>
                  <a:srgbClr val="FFFFFF"/>
                </a:solidFill>
              </a:rPr>
              <a:t>Bruno Genro</a:t>
            </a:r>
          </a:p>
          <a:p>
            <a:pPr marL="0" indent="0"/>
            <a:r>
              <a:rPr lang="pt-BR" sz="1200">
                <a:solidFill>
                  <a:srgbClr val="FFFFFF"/>
                </a:solidFill>
              </a:rPr>
              <a:t>Fábio dos Anjos</a:t>
            </a:r>
          </a:p>
          <a:p>
            <a:pPr marL="0" indent="0"/>
            <a:r>
              <a:rPr lang="pt-BR" sz="1200" err="1"/>
              <a:t>Jailana</a:t>
            </a:r>
            <a:r>
              <a:rPr lang="pt-BR" sz="1200"/>
              <a:t> Saraiva</a:t>
            </a: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A Secretaria do Tesouro Nacional (STN) não dispunha de uma solução automatizada para projetar, com agilidade e precisão, o saldo diário da Conta Única do Tesouro Nacional (CTU). As projeções eram elaboradas manualmente por técnicos especializados, consumindo até 4 horas por atualização, e estavam sujeitas a erros operacionais. O resultado alimentava o Subcomitê de Monitoramento e Análise de Caixa (SUMAC), responsável por decisões críticas sobre emissão e resgate da dívida pública federal. </a:t>
            </a:r>
            <a:endParaRPr lang="pt-BR" sz="10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5</a:t>
            </a:r>
          </a:p>
        </p:txBody>
      </p:sp>
      <p:pic>
        <p:nvPicPr>
          <p:cNvPr id="340" name="Google Shape;340;p18" descr="Números em uma tela digital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5278" r="25278"/>
          <a:stretch/>
        </p:blipFill>
        <p:spPr>
          <a:xfrm>
            <a:off x="-9250" y="0"/>
            <a:ext cx="3810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6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O Instituto de Saúde dos Servidores de um estado acumulou um passivo expressivo junto a prestadores de serviços de saúde — clínicas, hospitais e laboratórios — sem capacidade imediata de liquidação. As dívidas estavam inscritas em restos a pagar processados ou simplesmente inadimplidas, paralisando o funcionamento do sistema. Prestadores ameaçavam abandonar a rede e 160 mil servidores e dependentes estavam com acesso à saúde comprometido </a:t>
            </a:r>
            <a:endParaRPr lang="pt-BR" sz="10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6</a:t>
            </a:r>
            <a:endParaRPr/>
          </a:p>
        </p:txBody>
      </p:sp>
      <p:pic>
        <p:nvPicPr>
          <p:cNvPr id="340" name="Google Shape;340;p18" descr="Pessoa idosa em uma cadeira de rodas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5284" r="25284"/>
          <a:stretch/>
        </p:blipFill>
        <p:spPr>
          <a:xfrm>
            <a:off x="-9250" y="0"/>
            <a:ext cx="3810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8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g3dc5f883e3b_0_53"/>
          <p:cNvGrpSpPr/>
          <p:nvPr/>
        </p:nvGrpSpPr>
        <p:grpSpPr>
          <a:xfrm>
            <a:off x="354488" y="228000"/>
            <a:ext cx="8520638" cy="572738"/>
            <a:chOff x="0" y="0"/>
            <a:chExt cx="22721700" cy="1527300"/>
          </a:xfrm>
        </p:grpSpPr>
        <p:sp>
          <p:nvSpPr>
            <p:cNvPr id="434" name="Google Shape;434;g3dc5f883e3b_0_53"/>
            <p:cNvSpPr/>
            <p:nvPr/>
          </p:nvSpPr>
          <p:spPr>
            <a:xfrm>
              <a:off x="0" y="0"/>
              <a:ext cx="22721601" cy="1527200"/>
            </a:xfrm>
            <a:custGeom>
              <a:avLst/>
              <a:gdLst/>
              <a:ahLst/>
              <a:cxnLst/>
              <a:rect l="l" t="t" r="r" b="b"/>
              <a:pathLst>
                <a:path w="22721601" h="1527200" extrusionOk="0">
                  <a:moveTo>
                    <a:pt x="0" y="0"/>
                  </a:moveTo>
                  <a:lnTo>
                    <a:pt x="22721601" y="0"/>
                  </a:lnTo>
                  <a:lnTo>
                    <a:pt x="22721601" y="1527200"/>
                  </a:lnTo>
                  <a:lnTo>
                    <a:pt x="0" y="152720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239889" b="-239889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5" name="Google Shape;435;g3dc5f883e3b_0_53"/>
            <p:cNvSpPr txBox="1"/>
            <p:nvPr/>
          </p:nvSpPr>
          <p:spPr>
            <a:xfrm>
              <a:off x="0" y="0"/>
              <a:ext cx="22721700" cy="152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4"/>
                </a:lnSpc>
              </a:pPr>
              <a:r>
                <a:rPr lang="en-US" sz="252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Cenários</a:t>
              </a:r>
              <a:r>
                <a:rPr lang="en-US" sz="252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 </a:t>
              </a:r>
              <a:endParaRPr sz="700"/>
            </a:p>
          </p:txBody>
        </p:sp>
      </p:grpSp>
      <p:sp>
        <p:nvSpPr>
          <p:cNvPr id="436" name="Google Shape;436;g3dc5f883e3b_0_53"/>
          <p:cNvSpPr txBox="1"/>
          <p:nvPr/>
        </p:nvSpPr>
        <p:spPr>
          <a:xfrm>
            <a:off x="357868" y="797979"/>
            <a:ext cx="8115300" cy="241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4189"/>
              </a:lnSpc>
            </a:pP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grupos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escolham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um dos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cenários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trabalhar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durante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dinâmica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os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cenários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podem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1265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repetir</a:t>
            </a:r>
            <a:r>
              <a:rPr lang="en-US" sz="12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700"/>
          </a:p>
        </p:txBody>
      </p:sp>
      <p:grpSp>
        <p:nvGrpSpPr>
          <p:cNvPr id="437" name="Google Shape;437;g3dc5f883e3b_0_53"/>
          <p:cNvGrpSpPr/>
          <p:nvPr/>
        </p:nvGrpSpPr>
        <p:grpSpPr>
          <a:xfrm>
            <a:off x="8671475" y="4744627"/>
            <a:ext cx="378338" cy="280800"/>
            <a:chOff x="0" y="0"/>
            <a:chExt cx="1008900" cy="748800"/>
          </a:xfrm>
        </p:grpSpPr>
        <p:sp>
          <p:nvSpPr>
            <p:cNvPr id="438" name="Google Shape;438;g3dc5f883e3b_0_53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l="-45232" r="-45241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39" name="Google Shape;439;g3dc5f883e3b_0_53"/>
            <p:cNvSpPr txBox="1"/>
            <p:nvPr/>
          </p:nvSpPr>
          <p:spPr>
            <a:xfrm>
              <a:off x="0" y="38100"/>
              <a:ext cx="1008900" cy="71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r>
              <a:endParaRPr sz="700"/>
            </a:p>
          </p:txBody>
        </p:sp>
      </p:grpSp>
      <p:grpSp>
        <p:nvGrpSpPr>
          <p:cNvPr id="440" name="Google Shape;440;g3dc5f883e3b_0_53"/>
          <p:cNvGrpSpPr/>
          <p:nvPr/>
        </p:nvGrpSpPr>
        <p:grpSpPr>
          <a:xfrm>
            <a:off x="135613" y="1677630"/>
            <a:ext cx="1837927" cy="3359554"/>
            <a:chOff x="-177489" y="-276394"/>
            <a:chExt cx="1490403" cy="1018915"/>
          </a:xfrm>
        </p:grpSpPr>
        <p:sp>
          <p:nvSpPr>
            <p:cNvPr id="441" name="Google Shape;441;g3dc5f883e3b_0_53"/>
            <p:cNvSpPr/>
            <p:nvPr/>
          </p:nvSpPr>
          <p:spPr>
            <a:xfrm>
              <a:off x="0" y="-193964"/>
              <a:ext cx="1083264" cy="849928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442" name="Google Shape;442;g3dc5f883e3b_0_53"/>
            <p:cNvSpPr txBox="1"/>
            <p:nvPr/>
          </p:nvSpPr>
          <p:spPr>
            <a:xfrm>
              <a:off x="-177489" y="-276394"/>
              <a:ext cx="1490403" cy="1018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 Secretaria de Fazenda do Estado de </a:t>
              </a:r>
              <a:r>
                <a:rPr lang="pt-BR" sz="600" b="0" i="1" err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Verdelândia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 não dispunha de instrumentos eficazes para </a:t>
              </a: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fiscalizar o setor do agronegócio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A fiscalização tributária dependia de declarações apresentadas pelas próprias empresas, sem capacidade real de verificar produção, área cultivada e movimentação de mercadorias. Isso resultava em elevada </a:t>
              </a: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sonegação fiscal e incapacidade de monitorar práticas socioambientais inadequadas 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— como desmatamento ilegal e trabalho análogo à escravidão — nas cadeias produtivas do campo. </a:t>
              </a:r>
              <a:endParaRPr sz="100" b="1" i="1">
                <a:solidFill>
                  <a:srgbClr val="1D997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49" name="Google Shape;449;g3dc5f883e3b_0_53"/>
          <p:cNvSpPr/>
          <p:nvPr/>
        </p:nvSpPr>
        <p:spPr>
          <a:xfrm>
            <a:off x="354701" y="1173711"/>
            <a:ext cx="1335853" cy="722250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g3dc5f883e3b_0_53"/>
          <p:cNvSpPr txBox="1"/>
          <p:nvPr/>
        </p:nvSpPr>
        <p:spPr>
          <a:xfrm>
            <a:off x="465203" y="1365568"/>
            <a:ext cx="133198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1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6" name="Google Shape;440;g3dc5f883e3b_0_53">
            <a:extLst>
              <a:ext uri="{FF2B5EF4-FFF2-40B4-BE49-F238E27FC236}">
                <a16:creationId xmlns:a16="http://schemas.microsoft.com/office/drawing/2014/main" id="{04E3F467-51E2-4E9C-8512-0CA09B60D75E}"/>
              </a:ext>
            </a:extLst>
          </p:cNvPr>
          <p:cNvGrpSpPr/>
          <p:nvPr/>
        </p:nvGrpSpPr>
        <p:grpSpPr>
          <a:xfrm>
            <a:off x="1578543" y="1864241"/>
            <a:ext cx="1771924" cy="2880068"/>
            <a:chOff x="-207678" y="-209273"/>
            <a:chExt cx="1436880" cy="873492"/>
          </a:xfrm>
        </p:grpSpPr>
        <p:sp>
          <p:nvSpPr>
            <p:cNvPr id="67" name="Google Shape;441;g3dc5f883e3b_0_53">
              <a:extLst>
                <a:ext uri="{FF2B5EF4-FFF2-40B4-BE49-F238E27FC236}">
                  <a16:creationId xmlns:a16="http://schemas.microsoft.com/office/drawing/2014/main" id="{9CE834C4-3A71-4BD9-BF0B-3F3FA87140F9}"/>
                </a:ext>
              </a:extLst>
            </p:cNvPr>
            <p:cNvSpPr/>
            <p:nvPr/>
          </p:nvSpPr>
          <p:spPr>
            <a:xfrm>
              <a:off x="-27585" y="-183646"/>
              <a:ext cx="1083264" cy="847865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68" name="Google Shape;442;g3dc5f883e3b_0_53">
              <a:extLst>
                <a:ext uri="{FF2B5EF4-FFF2-40B4-BE49-F238E27FC236}">
                  <a16:creationId xmlns:a16="http://schemas.microsoft.com/office/drawing/2014/main" id="{84C69B2A-4CEB-4BEB-85CC-8C8862C1DBF1}"/>
                </a:ext>
              </a:extLst>
            </p:cNvPr>
            <p:cNvSpPr txBox="1"/>
            <p:nvPr/>
          </p:nvSpPr>
          <p:spPr>
            <a:xfrm>
              <a:off x="-207678" y="-209273"/>
              <a:ext cx="1436880" cy="8641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600" i="1">
                  <a:latin typeface="Open Sans"/>
                  <a:ea typeface="Open Sans"/>
                  <a:cs typeface="Open Sans"/>
                  <a:sym typeface="Open Sans"/>
                </a:rPr>
                <a:t>O repasse da Cota-Parte de ICMS ao Município de Porto Serrano depende do Valor Adicionado Fiscal (VAF), calculado a partir das Declarações de Operações Tributárias (</a:t>
              </a:r>
              <a:r>
                <a:rPr lang="pt-BR" sz="600" i="1" err="1">
                  <a:latin typeface="Open Sans"/>
                  <a:ea typeface="Open Sans"/>
                  <a:cs typeface="Open Sans"/>
                  <a:sym typeface="Open Sans"/>
                </a:rPr>
                <a:t>DOTs</a:t>
              </a:r>
              <a:r>
                <a:rPr lang="pt-BR" sz="600" i="1">
                  <a:latin typeface="Open Sans"/>
                  <a:ea typeface="Open Sans"/>
                  <a:cs typeface="Open Sans"/>
                  <a:sym typeface="Open Sans"/>
                </a:rPr>
                <a:t>) apresentadas pelas empresas. Com recursos humanos limitados e milhares de contribuintes, </a:t>
              </a:r>
              <a:r>
                <a:rPr lang="pt-BR" sz="600" b="1" i="1">
                  <a:latin typeface="Open Sans"/>
                  <a:ea typeface="Open Sans"/>
                  <a:cs typeface="Open Sans"/>
                  <a:sym typeface="Open Sans"/>
                </a:rPr>
                <a:t>o Fisco Municipal auditava apenas os maiores contribuintes</a:t>
              </a:r>
              <a:r>
                <a:rPr lang="pt-BR" sz="600" i="1">
                  <a:latin typeface="Open Sans"/>
                  <a:ea typeface="Open Sans"/>
                  <a:cs typeface="Open Sans"/>
                  <a:sym typeface="Open Sans"/>
                </a:rPr>
                <a:t>, deixando uma parcela significativa de </a:t>
              </a:r>
              <a:r>
                <a:rPr lang="pt-BR" sz="600" i="1" err="1">
                  <a:latin typeface="Open Sans"/>
                  <a:ea typeface="Open Sans"/>
                  <a:cs typeface="Open Sans"/>
                  <a:sym typeface="Open Sans"/>
                </a:rPr>
                <a:t>DOTs</a:t>
              </a:r>
              <a:r>
                <a:rPr lang="pt-BR" sz="600" i="1">
                  <a:latin typeface="Open Sans"/>
                  <a:ea typeface="Open Sans"/>
                  <a:cs typeface="Open Sans"/>
                  <a:sym typeface="Open Sans"/>
                </a:rPr>
                <a:t> sem auditoria — e, consequentemente, com erros e omissões que </a:t>
              </a:r>
              <a:r>
                <a:rPr lang="pt-BR" sz="600" b="1" i="1">
                  <a:latin typeface="Open Sans"/>
                  <a:ea typeface="Open Sans"/>
                  <a:cs typeface="Open Sans"/>
                  <a:sym typeface="Open Sans"/>
                </a:rPr>
                <a:t>reduziam o repasse do ICMS ao Município</a:t>
              </a:r>
              <a:r>
                <a:rPr lang="pt-BR" sz="600" i="1"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</p:txBody>
        </p:sp>
      </p:grpSp>
      <p:sp>
        <p:nvSpPr>
          <p:cNvPr id="69" name="Google Shape;449;g3dc5f883e3b_0_53">
            <a:extLst>
              <a:ext uri="{FF2B5EF4-FFF2-40B4-BE49-F238E27FC236}">
                <a16:creationId xmlns:a16="http://schemas.microsoft.com/office/drawing/2014/main" id="{B7936BB0-7041-4FF5-BC7E-1929E1FA76DC}"/>
              </a:ext>
            </a:extLst>
          </p:cNvPr>
          <p:cNvSpPr/>
          <p:nvPr/>
        </p:nvSpPr>
        <p:spPr>
          <a:xfrm>
            <a:off x="1800842" y="1173031"/>
            <a:ext cx="1335853" cy="715447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450;g3dc5f883e3b_0_53">
            <a:extLst>
              <a:ext uri="{FF2B5EF4-FFF2-40B4-BE49-F238E27FC236}">
                <a16:creationId xmlns:a16="http://schemas.microsoft.com/office/drawing/2014/main" id="{881E9D46-EA3D-41DE-8DCA-DAC52B355393}"/>
              </a:ext>
            </a:extLst>
          </p:cNvPr>
          <p:cNvSpPr txBox="1"/>
          <p:nvPr/>
        </p:nvSpPr>
        <p:spPr>
          <a:xfrm>
            <a:off x="1863718" y="1364888"/>
            <a:ext cx="133198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2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1" name="Google Shape;440;g3dc5f883e3b_0_53">
            <a:extLst>
              <a:ext uri="{FF2B5EF4-FFF2-40B4-BE49-F238E27FC236}">
                <a16:creationId xmlns:a16="http://schemas.microsoft.com/office/drawing/2014/main" id="{26C08951-0594-4782-838A-412DE58872C0}"/>
              </a:ext>
            </a:extLst>
          </p:cNvPr>
          <p:cNvGrpSpPr/>
          <p:nvPr/>
        </p:nvGrpSpPr>
        <p:grpSpPr>
          <a:xfrm>
            <a:off x="3066718" y="1833768"/>
            <a:ext cx="1807678" cy="2910232"/>
            <a:chOff x="-150047" y="-27089"/>
            <a:chExt cx="1644322" cy="687636"/>
          </a:xfrm>
        </p:grpSpPr>
        <p:sp>
          <p:nvSpPr>
            <p:cNvPr id="72" name="Google Shape;441;g3dc5f883e3b_0_53">
              <a:extLst>
                <a:ext uri="{FF2B5EF4-FFF2-40B4-BE49-F238E27FC236}">
                  <a16:creationId xmlns:a16="http://schemas.microsoft.com/office/drawing/2014/main" id="{A16AEA40-7E56-4E66-946E-5B17D76A9AE2}"/>
                </a:ext>
              </a:extLst>
            </p:cNvPr>
            <p:cNvSpPr/>
            <p:nvPr/>
          </p:nvSpPr>
          <p:spPr>
            <a:xfrm>
              <a:off x="0" y="0"/>
              <a:ext cx="1259812" cy="658028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73" name="Google Shape;442;g3dc5f883e3b_0_53">
              <a:extLst>
                <a:ext uri="{FF2B5EF4-FFF2-40B4-BE49-F238E27FC236}">
                  <a16:creationId xmlns:a16="http://schemas.microsoft.com/office/drawing/2014/main" id="{29DEBE9C-4505-407E-BD2B-72B05C33F2F8}"/>
                </a:ext>
              </a:extLst>
            </p:cNvPr>
            <p:cNvSpPr txBox="1"/>
            <p:nvPr/>
          </p:nvSpPr>
          <p:spPr>
            <a:xfrm>
              <a:off x="-150047" y="-27089"/>
              <a:ext cx="1644322" cy="6876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marL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6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 compras públicas representam entre 10% e 20% do PIB nacional, movimentando centenas de bilhões de reais por ano. Apesar da magnitude, </a:t>
              </a:r>
              <a:r>
                <a:rPr lang="pt-BR" sz="600" b="1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os processos licitatórios são amplamente vulneráveis a fraudes, conluios e superfaturamento</a:t>
              </a:r>
              <a:r>
                <a:rPr lang="pt-BR" sz="6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O órgão de controle interno do </a:t>
              </a:r>
              <a:r>
                <a:rPr lang="pt-BR" sz="600" b="1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Poder Executivo Federal enfrentava o desafio de auditar centenas de milhares de licitações com uma equipe limitada</a:t>
              </a:r>
              <a:r>
                <a:rPr lang="pt-BR" sz="600" i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dependendo de análises manuais que chegavam tarde demais — após os contratos já firmados — para evitar os prejuízos.</a:t>
              </a:r>
            </a:p>
          </p:txBody>
        </p:sp>
      </p:grpSp>
      <p:sp>
        <p:nvSpPr>
          <p:cNvPr id="74" name="Google Shape;449;g3dc5f883e3b_0_53">
            <a:extLst>
              <a:ext uri="{FF2B5EF4-FFF2-40B4-BE49-F238E27FC236}">
                <a16:creationId xmlns:a16="http://schemas.microsoft.com/office/drawing/2014/main" id="{53443BB5-4C97-4BD5-963A-5C1D01C102BD}"/>
              </a:ext>
            </a:extLst>
          </p:cNvPr>
          <p:cNvSpPr/>
          <p:nvPr/>
        </p:nvSpPr>
        <p:spPr>
          <a:xfrm>
            <a:off x="3260375" y="1157672"/>
            <a:ext cx="1329050" cy="715447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450;g3dc5f883e3b_0_53">
            <a:extLst>
              <a:ext uri="{FF2B5EF4-FFF2-40B4-BE49-F238E27FC236}">
                <a16:creationId xmlns:a16="http://schemas.microsoft.com/office/drawing/2014/main" id="{D0F238E3-00D3-4AA4-A98F-94462BE4EC73}"/>
              </a:ext>
            </a:extLst>
          </p:cNvPr>
          <p:cNvSpPr txBox="1"/>
          <p:nvPr/>
        </p:nvSpPr>
        <p:spPr>
          <a:xfrm>
            <a:off x="3350466" y="1364568"/>
            <a:ext cx="133198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3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6" name="Google Shape;440;g3dc5f883e3b_0_53">
            <a:extLst>
              <a:ext uri="{FF2B5EF4-FFF2-40B4-BE49-F238E27FC236}">
                <a16:creationId xmlns:a16="http://schemas.microsoft.com/office/drawing/2014/main" id="{6883F084-3D17-425F-9F28-C427C771079B}"/>
              </a:ext>
            </a:extLst>
          </p:cNvPr>
          <p:cNvGrpSpPr/>
          <p:nvPr/>
        </p:nvGrpSpPr>
        <p:grpSpPr>
          <a:xfrm>
            <a:off x="4528416" y="1930753"/>
            <a:ext cx="1730449" cy="2788720"/>
            <a:chOff x="-176231" y="0"/>
            <a:chExt cx="1619601" cy="658028"/>
          </a:xfrm>
        </p:grpSpPr>
        <p:sp>
          <p:nvSpPr>
            <p:cNvPr id="77" name="Google Shape;441;g3dc5f883e3b_0_53">
              <a:extLst>
                <a:ext uri="{FF2B5EF4-FFF2-40B4-BE49-F238E27FC236}">
                  <a16:creationId xmlns:a16="http://schemas.microsoft.com/office/drawing/2014/main" id="{103BCA22-74F7-4FEE-A7B8-15EB8F2868E4}"/>
                </a:ext>
              </a:extLst>
            </p:cNvPr>
            <p:cNvSpPr/>
            <p:nvPr/>
          </p:nvSpPr>
          <p:spPr>
            <a:xfrm>
              <a:off x="0" y="0"/>
              <a:ext cx="1259812" cy="658028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78" name="Google Shape;442;g3dc5f883e3b_0_53">
              <a:extLst>
                <a:ext uri="{FF2B5EF4-FFF2-40B4-BE49-F238E27FC236}">
                  <a16:creationId xmlns:a16="http://schemas.microsoft.com/office/drawing/2014/main" id="{9B783C72-60C4-47CB-A5E9-D47BB0774B18}"/>
                </a:ext>
              </a:extLst>
            </p:cNvPr>
            <p:cNvSpPr txBox="1"/>
            <p:nvPr/>
          </p:nvSpPr>
          <p:spPr>
            <a:xfrm>
              <a:off x="-176231" y="39150"/>
              <a:ext cx="1619601" cy="5871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Os programas de transferência de renda de um estado dependem do Cadastro Unificado de Beneficiários para identificar famílias elegíveis. Esse cadastro, porém, é autodeclarado era raramente atualizado, o que permitia que </a:t>
              </a: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pessoas sem perfil de vulnerabilidade socioeconômica — com veículos, empresas ativas ou alta movimentação fiscal —recebessem benefícios destinados às famílias de baixa renda. </a:t>
              </a:r>
            </a:p>
            <a:p>
              <a:pPr algn="ctr">
                <a:lnSpc>
                  <a:spcPct val="140000"/>
                </a:lnSpc>
              </a:pP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 resultado era o desperdício de recursos públicos escassos e a exclusão das famílias que mais precisavam. </a:t>
              </a:r>
            </a:p>
          </p:txBody>
        </p:sp>
      </p:grpSp>
      <p:sp>
        <p:nvSpPr>
          <p:cNvPr id="79" name="Google Shape;449;g3dc5f883e3b_0_53">
            <a:extLst>
              <a:ext uri="{FF2B5EF4-FFF2-40B4-BE49-F238E27FC236}">
                <a16:creationId xmlns:a16="http://schemas.microsoft.com/office/drawing/2014/main" id="{A06A6E17-7E4E-4C53-8A52-2BFD56603C99}"/>
              </a:ext>
            </a:extLst>
          </p:cNvPr>
          <p:cNvSpPr/>
          <p:nvPr/>
        </p:nvSpPr>
        <p:spPr>
          <a:xfrm>
            <a:off x="4713105" y="1165908"/>
            <a:ext cx="1326255" cy="722250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450;g3dc5f883e3b_0_53">
            <a:extLst>
              <a:ext uri="{FF2B5EF4-FFF2-40B4-BE49-F238E27FC236}">
                <a16:creationId xmlns:a16="http://schemas.microsoft.com/office/drawing/2014/main" id="{105127F0-377E-450A-B4D0-B93B29E3D4D2}"/>
              </a:ext>
            </a:extLst>
          </p:cNvPr>
          <p:cNvSpPr txBox="1"/>
          <p:nvPr/>
        </p:nvSpPr>
        <p:spPr>
          <a:xfrm>
            <a:off x="4806135" y="1375043"/>
            <a:ext cx="1182020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4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1" name="Google Shape;440;g3dc5f883e3b_0_53">
            <a:extLst>
              <a:ext uri="{FF2B5EF4-FFF2-40B4-BE49-F238E27FC236}">
                <a16:creationId xmlns:a16="http://schemas.microsoft.com/office/drawing/2014/main" id="{51B80363-F3F8-42E8-AB83-C072C2AB27E5}"/>
              </a:ext>
            </a:extLst>
          </p:cNvPr>
          <p:cNvGrpSpPr/>
          <p:nvPr/>
        </p:nvGrpSpPr>
        <p:grpSpPr>
          <a:xfrm>
            <a:off x="6000754" y="1847251"/>
            <a:ext cx="1682750" cy="2846446"/>
            <a:chOff x="-155398" y="-26214"/>
            <a:chExt cx="1570608" cy="686700"/>
          </a:xfrm>
        </p:grpSpPr>
        <p:sp>
          <p:nvSpPr>
            <p:cNvPr id="82" name="Google Shape;441;g3dc5f883e3b_0_53">
              <a:extLst>
                <a:ext uri="{FF2B5EF4-FFF2-40B4-BE49-F238E27FC236}">
                  <a16:creationId xmlns:a16="http://schemas.microsoft.com/office/drawing/2014/main" id="{0C769008-7F46-4402-B9AA-26717CA89449}"/>
                </a:ext>
              </a:extLst>
            </p:cNvPr>
            <p:cNvSpPr/>
            <p:nvPr/>
          </p:nvSpPr>
          <p:spPr>
            <a:xfrm>
              <a:off x="0" y="0"/>
              <a:ext cx="1259812" cy="658028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83" name="Google Shape;442;g3dc5f883e3b_0_53">
              <a:extLst>
                <a:ext uri="{FF2B5EF4-FFF2-40B4-BE49-F238E27FC236}">
                  <a16:creationId xmlns:a16="http://schemas.microsoft.com/office/drawing/2014/main" id="{30FE9DA1-D00C-40FC-9FBC-48822A2FFD26}"/>
                </a:ext>
              </a:extLst>
            </p:cNvPr>
            <p:cNvSpPr txBox="1"/>
            <p:nvPr/>
          </p:nvSpPr>
          <p:spPr>
            <a:xfrm>
              <a:off x="-155398" y="-26214"/>
              <a:ext cx="1570608" cy="68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 Secretaria do Tesouro Nacional (STN) </a:t>
              </a: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não dispunha de uma solução automatizada para projetar, com agilidade e precisão, o saldo diário da Conta Única do Tesouro Nacional (CTU). 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As projeções eram elaboradas manualmente por técnicos especializados, consumindo até 4 horas por atualização, e estavam sujeitas a erros operacionais. O resultado alimentava o Subcomitê de Monitoramento e Análise de Caixa (SUMAC), responsável por decisões críticas sobre emissão e resgate da dívida pública federal. </a:t>
              </a:r>
            </a:p>
          </p:txBody>
        </p:sp>
      </p:grpSp>
      <p:sp>
        <p:nvSpPr>
          <p:cNvPr id="84" name="Google Shape;449;g3dc5f883e3b_0_53">
            <a:extLst>
              <a:ext uri="{FF2B5EF4-FFF2-40B4-BE49-F238E27FC236}">
                <a16:creationId xmlns:a16="http://schemas.microsoft.com/office/drawing/2014/main" id="{F0EA54DB-C11F-4194-B352-7B23E09E9F06}"/>
              </a:ext>
            </a:extLst>
          </p:cNvPr>
          <p:cNvSpPr/>
          <p:nvPr/>
        </p:nvSpPr>
        <p:spPr>
          <a:xfrm>
            <a:off x="6159247" y="1150777"/>
            <a:ext cx="1326256" cy="722250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450;g3dc5f883e3b_0_53">
            <a:extLst>
              <a:ext uri="{FF2B5EF4-FFF2-40B4-BE49-F238E27FC236}">
                <a16:creationId xmlns:a16="http://schemas.microsoft.com/office/drawing/2014/main" id="{4F104074-7F55-46C4-969D-526398955401}"/>
              </a:ext>
            </a:extLst>
          </p:cNvPr>
          <p:cNvSpPr txBox="1"/>
          <p:nvPr/>
        </p:nvSpPr>
        <p:spPr>
          <a:xfrm>
            <a:off x="6258864" y="1339090"/>
            <a:ext cx="1331988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5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Google Shape;449;g3dc5f883e3b_0_53">
            <a:extLst>
              <a:ext uri="{FF2B5EF4-FFF2-40B4-BE49-F238E27FC236}">
                <a16:creationId xmlns:a16="http://schemas.microsoft.com/office/drawing/2014/main" id="{7122404C-96E7-C1B6-576E-11197C3AFCD0}"/>
              </a:ext>
            </a:extLst>
          </p:cNvPr>
          <p:cNvSpPr/>
          <p:nvPr/>
        </p:nvSpPr>
        <p:spPr>
          <a:xfrm>
            <a:off x="7573919" y="1161572"/>
            <a:ext cx="1326256" cy="722250"/>
          </a:xfrm>
          <a:prstGeom prst="rect">
            <a:avLst/>
          </a:prstGeom>
          <a:solidFill>
            <a:srgbClr val="9C64A2"/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endParaRPr sz="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50;g3dc5f883e3b_0_53">
            <a:extLst>
              <a:ext uri="{FF2B5EF4-FFF2-40B4-BE49-F238E27FC236}">
                <a16:creationId xmlns:a16="http://schemas.microsoft.com/office/drawing/2014/main" id="{F87A7365-76E8-5763-3878-8453BF79B0AB}"/>
              </a:ext>
            </a:extLst>
          </p:cNvPr>
          <p:cNvSpPr txBox="1"/>
          <p:nvPr/>
        </p:nvSpPr>
        <p:spPr>
          <a:xfrm>
            <a:off x="7658417" y="1341991"/>
            <a:ext cx="1216672" cy="338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CENÁRIO 6</a:t>
            </a:r>
            <a:endParaRPr sz="1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" name="Google Shape;440;g3dc5f883e3b_0_53">
            <a:extLst>
              <a:ext uri="{FF2B5EF4-FFF2-40B4-BE49-F238E27FC236}">
                <a16:creationId xmlns:a16="http://schemas.microsoft.com/office/drawing/2014/main" id="{E191F8D4-FCDD-DB8B-2F1F-065000D067DE}"/>
              </a:ext>
            </a:extLst>
          </p:cNvPr>
          <p:cNvGrpSpPr/>
          <p:nvPr/>
        </p:nvGrpSpPr>
        <p:grpSpPr>
          <a:xfrm>
            <a:off x="7445789" y="1860857"/>
            <a:ext cx="1580698" cy="2887267"/>
            <a:chOff x="-155398" y="-29497"/>
            <a:chExt cx="1475356" cy="696548"/>
          </a:xfrm>
        </p:grpSpPr>
        <p:sp>
          <p:nvSpPr>
            <p:cNvPr id="5" name="Google Shape;441;g3dc5f883e3b_0_53">
              <a:extLst>
                <a:ext uri="{FF2B5EF4-FFF2-40B4-BE49-F238E27FC236}">
                  <a16:creationId xmlns:a16="http://schemas.microsoft.com/office/drawing/2014/main" id="{AA71324B-2222-D393-EB41-9DB1346C2476}"/>
                </a:ext>
              </a:extLst>
            </p:cNvPr>
            <p:cNvSpPr/>
            <p:nvPr/>
          </p:nvSpPr>
          <p:spPr>
            <a:xfrm>
              <a:off x="-12701" y="-4924"/>
              <a:ext cx="1234412" cy="664593"/>
            </a:xfrm>
            <a:custGeom>
              <a:avLst/>
              <a:gdLst/>
              <a:ahLst/>
              <a:cxnLst/>
              <a:rect l="l" t="t" r="r" b="b"/>
              <a:pathLst>
                <a:path w="1259812" h="658028" extrusionOk="0">
                  <a:moveTo>
                    <a:pt x="22313" y="0"/>
                  </a:moveTo>
                  <a:lnTo>
                    <a:pt x="1237499" y="0"/>
                  </a:lnTo>
                  <a:cubicBezTo>
                    <a:pt x="1249822" y="0"/>
                    <a:pt x="1259812" y="9990"/>
                    <a:pt x="1259812" y="22313"/>
                  </a:cubicBezTo>
                  <a:lnTo>
                    <a:pt x="1259812" y="635714"/>
                  </a:lnTo>
                  <a:cubicBezTo>
                    <a:pt x="1259812" y="648037"/>
                    <a:pt x="1249822" y="658028"/>
                    <a:pt x="1237499" y="658028"/>
                  </a:cubicBezTo>
                  <a:lnTo>
                    <a:pt x="22313" y="658028"/>
                  </a:lnTo>
                  <a:cubicBezTo>
                    <a:pt x="9990" y="658028"/>
                    <a:pt x="0" y="648037"/>
                    <a:pt x="0" y="635714"/>
                  </a:cubicBezTo>
                  <a:lnTo>
                    <a:pt x="0" y="22313"/>
                  </a:lnTo>
                  <a:cubicBezTo>
                    <a:pt x="0" y="9990"/>
                    <a:pt x="9990" y="0"/>
                    <a:pt x="22313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6" name="Google Shape;442;g3dc5f883e3b_0_53">
              <a:extLst>
                <a:ext uri="{FF2B5EF4-FFF2-40B4-BE49-F238E27FC236}">
                  <a16:creationId xmlns:a16="http://schemas.microsoft.com/office/drawing/2014/main" id="{98E8B8CE-96CD-6645-3EB4-91D7CDB1CEE0}"/>
                </a:ext>
              </a:extLst>
            </p:cNvPr>
            <p:cNvSpPr txBox="1"/>
            <p:nvPr/>
          </p:nvSpPr>
          <p:spPr>
            <a:xfrm>
              <a:off x="-155398" y="-29497"/>
              <a:ext cx="1475356" cy="6965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17500" tIns="317500" rIns="317500" bIns="317500" anchor="ctr" anchorCtr="0">
              <a:noAutofit/>
            </a:bodyPr>
            <a:lstStyle/>
            <a:p>
              <a:pPr algn="ctr">
                <a:lnSpc>
                  <a:spcPct val="140000"/>
                </a:lnSpc>
              </a:pP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 Instituto de Saúde dos Servidores de um estado acumulou um passivo expressivo junto a prestadores de serviços de saúde 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— clínicas, hospitais e laboratórios — sem capacidade imediata de liquidação. As dívidas estavam inscritas em restos a pagar processados ou simplesmente inadimplidas, </a:t>
              </a:r>
              <a:r>
                <a:rPr lang="pt-BR" sz="600" b="1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paralisando o funcionamento do sistema</a:t>
              </a:r>
              <a:r>
                <a:rPr lang="pt-BR" sz="600" b="0" i="1">
                  <a:solidFill>
                    <a:srgbClr val="000000"/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Prestadores ameaçavam abandonar a rede e 160 mil servidores e dependentes estavam com acesso à saúde comprometido 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/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352" name="Google Shape;352;p8"/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/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Tempo para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essa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etapa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:  20 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minutos</a:t>
              </a:r>
              <a:endParaRPr lang="pt-BR" sz="1600" err="1"/>
            </a:p>
          </p:txBody>
        </p:sp>
      </p:grpSp>
      <p:grpSp>
        <p:nvGrpSpPr>
          <p:cNvPr id="354" name="Google Shape;354;p8"/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/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0" name="Google Shape;353;p8">
            <a:extLst>
              <a:ext uri="{FF2B5EF4-FFF2-40B4-BE49-F238E27FC236}">
                <a16:creationId xmlns:a16="http://schemas.microsoft.com/office/drawing/2014/main" id="{D94E35A5-850A-4F22-99AA-1B54842DEBE5}"/>
              </a:ext>
            </a:extLst>
          </p:cNvPr>
          <p:cNvSpPr txBox="1"/>
          <p:nvPr/>
        </p:nvSpPr>
        <p:spPr>
          <a:xfrm>
            <a:off x="842485" y="2031697"/>
            <a:ext cx="5806408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Etapa 2</a:t>
            </a:r>
          </a:p>
          <a:p>
            <a:pPr>
              <a:lnSpc>
                <a:spcPct val="120003"/>
              </a:lnSpc>
            </a:pPr>
            <a:r>
              <a:rPr lang="en-US" sz="40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Diagnóstico</a:t>
            </a: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do </a:t>
            </a:r>
            <a:r>
              <a:rPr lang="en-US" sz="40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problema</a:t>
            </a: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e causa </a:t>
            </a:r>
            <a:r>
              <a:rPr lang="en-US" sz="40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raiz</a:t>
            </a: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(5 </a:t>
            </a:r>
            <a:r>
              <a:rPr lang="en-US" sz="40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porquês</a:t>
            </a: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)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1821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68834" y="1524504"/>
            <a:ext cx="8299139" cy="3395809"/>
          </a:xfrm>
          <a:custGeom>
            <a:avLst/>
            <a:gdLst/>
            <a:ahLst/>
            <a:cxnLst/>
            <a:rect l="l" t="t" r="r" b="b"/>
            <a:pathLst>
              <a:path w="14309725" h="7059930">
                <a:moveTo>
                  <a:pt x="2539161" y="0"/>
                </a:moveTo>
                <a:lnTo>
                  <a:pt x="0" y="0"/>
                </a:lnTo>
                <a:lnTo>
                  <a:pt x="0" y="5447169"/>
                </a:lnTo>
                <a:lnTo>
                  <a:pt x="2539161" y="5447169"/>
                </a:lnTo>
                <a:lnTo>
                  <a:pt x="2539161" y="0"/>
                </a:lnTo>
                <a:close/>
              </a:path>
              <a:path w="14309725" h="7059930">
                <a:moveTo>
                  <a:pt x="14309458" y="6148311"/>
                </a:moveTo>
                <a:lnTo>
                  <a:pt x="12" y="6148311"/>
                </a:lnTo>
                <a:lnTo>
                  <a:pt x="12" y="7059447"/>
                </a:lnTo>
                <a:lnTo>
                  <a:pt x="14309458" y="7059447"/>
                </a:lnTo>
                <a:lnTo>
                  <a:pt x="14309458" y="6148311"/>
                </a:lnTo>
                <a:close/>
              </a:path>
            </a:pathLst>
          </a:custGeom>
          <a:solidFill>
            <a:srgbClr val="F9F9FA"/>
          </a:solidFill>
        </p:spPr>
        <p:txBody>
          <a:bodyPr wrap="square" lIns="0" tIns="0" rIns="0" bIns="0" rtlCol="0"/>
          <a:lstStyle/>
          <a:p>
            <a:endParaRPr sz="673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5287" y="201886"/>
            <a:ext cx="3182685" cy="87700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2231802" y="1521504"/>
            <a:ext cx="1214626" cy="2620314"/>
          </a:xfrm>
          <a:custGeom>
            <a:avLst/>
            <a:gdLst/>
            <a:ahLst/>
            <a:cxnLst/>
            <a:rect l="l" t="t" r="r" b="b"/>
            <a:pathLst>
              <a:path w="2539365" h="5447665">
                <a:moveTo>
                  <a:pt x="2539161" y="0"/>
                </a:moveTo>
                <a:lnTo>
                  <a:pt x="0" y="0"/>
                </a:lnTo>
                <a:lnTo>
                  <a:pt x="0" y="5447169"/>
                </a:lnTo>
                <a:lnTo>
                  <a:pt x="2539161" y="5447169"/>
                </a:lnTo>
                <a:lnTo>
                  <a:pt x="2539161" y="0"/>
                </a:lnTo>
                <a:close/>
              </a:path>
            </a:pathLst>
          </a:custGeom>
          <a:solidFill>
            <a:srgbClr val="F9F9FA"/>
          </a:solidFill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7" name="object 7"/>
          <p:cNvSpPr/>
          <p:nvPr/>
        </p:nvSpPr>
        <p:spPr>
          <a:xfrm>
            <a:off x="3815050" y="1524504"/>
            <a:ext cx="1221429" cy="2620314"/>
          </a:xfrm>
          <a:custGeom>
            <a:avLst/>
            <a:gdLst/>
            <a:ahLst/>
            <a:cxnLst/>
            <a:rect l="l" t="t" r="r" b="b"/>
            <a:pathLst>
              <a:path w="2539365" h="5447665">
                <a:moveTo>
                  <a:pt x="2539161" y="0"/>
                </a:moveTo>
                <a:lnTo>
                  <a:pt x="0" y="0"/>
                </a:lnTo>
                <a:lnTo>
                  <a:pt x="0" y="5447169"/>
                </a:lnTo>
                <a:lnTo>
                  <a:pt x="2539161" y="5447169"/>
                </a:lnTo>
                <a:lnTo>
                  <a:pt x="2539161" y="0"/>
                </a:lnTo>
                <a:close/>
              </a:path>
            </a:pathLst>
          </a:custGeom>
          <a:solidFill>
            <a:srgbClr val="F9F9FA"/>
          </a:solidFill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8" name="object 8"/>
          <p:cNvSpPr/>
          <p:nvPr/>
        </p:nvSpPr>
        <p:spPr>
          <a:xfrm>
            <a:off x="5485288" y="1532122"/>
            <a:ext cx="1221429" cy="2620314"/>
          </a:xfrm>
          <a:custGeom>
            <a:avLst/>
            <a:gdLst/>
            <a:ahLst/>
            <a:cxnLst/>
            <a:rect l="l" t="t" r="r" b="b"/>
            <a:pathLst>
              <a:path w="2539365" h="5447665">
                <a:moveTo>
                  <a:pt x="2539149" y="0"/>
                </a:moveTo>
                <a:lnTo>
                  <a:pt x="0" y="0"/>
                </a:lnTo>
                <a:lnTo>
                  <a:pt x="0" y="5447169"/>
                </a:lnTo>
                <a:lnTo>
                  <a:pt x="2539149" y="5447169"/>
                </a:lnTo>
                <a:lnTo>
                  <a:pt x="2539149" y="0"/>
                </a:lnTo>
                <a:close/>
              </a:path>
            </a:pathLst>
          </a:custGeom>
          <a:solidFill>
            <a:srgbClr val="F9F9FA"/>
          </a:solidFill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9" name="object 9"/>
          <p:cNvSpPr/>
          <p:nvPr/>
        </p:nvSpPr>
        <p:spPr>
          <a:xfrm>
            <a:off x="7200694" y="1524504"/>
            <a:ext cx="1467280" cy="2620314"/>
          </a:xfrm>
          <a:custGeom>
            <a:avLst/>
            <a:gdLst/>
            <a:ahLst/>
            <a:cxnLst/>
            <a:rect l="l" t="t" r="r" b="b"/>
            <a:pathLst>
              <a:path w="2539365" h="5447665">
                <a:moveTo>
                  <a:pt x="2539149" y="0"/>
                </a:moveTo>
                <a:lnTo>
                  <a:pt x="0" y="0"/>
                </a:lnTo>
                <a:lnTo>
                  <a:pt x="0" y="5447169"/>
                </a:lnTo>
                <a:lnTo>
                  <a:pt x="2539149" y="5447169"/>
                </a:lnTo>
                <a:lnTo>
                  <a:pt x="2539149" y="0"/>
                </a:lnTo>
                <a:close/>
              </a:path>
            </a:pathLst>
          </a:custGeom>
          <a:solidFill>
            <a:srgbClr val="F9F9FA"/>
          </a:solidFill>
        </p:spPr>
        <p:txBody>
          <a:bodyPr wrap="square" lIns="0" tIns="0" rIns="0" bIns="0" rtlCol="0"/>
          <a:lstStyle/>
          <a:p>
            <a:endParaRPr sz="673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729" y="1182929"/>
            <a:ext cx="1481362" cy="34838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29006" y="1182927"/>
            <a:ext cx="1219582" cy="34838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5100" y="1176123"/>
            <a:ext cx="1221330" cy="34838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327" y="1176122"/>
            <a:ext cx="1221330" cy="34838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10292" y="1181675"/>
            <a:ext cx="1467280" cy="34838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751015" y="1236476"/>
            <a:ext cx="689974" cy="198657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251" b="1" i="1" spc="-29">
                <a:solidFill>
                  <a:srgbClr val="FFFFFF"/>
                </a:solidFill>
                <a:latin typeface="Grenze"/>
                <a:cs typeface="Grenze"/>
              </a:rPr>
              <a:t>4º</a:t>
            </a:r>
            <a:r>
              <a:rPr sz="1251" b="1" i="1" spc="5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Por</a:t>
            </a:r>
            <a:r>
              <a:rPr sz="1251" b="1" i="1" spc="-41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 spc="-10">
                <a:solidFill>
                  <a:srgbClr val="FFFFFF"/>
                </a:solidFill>
                <a:latin typeface="Grenze"/>
                <a:cs typeface="Grenze"/>
              </a:rPr>
              <a:t>quê?</a:t>
            </a:r>
            <a:endParaRPr sz="1251">
              <a:latin typeface="Grenze"/>
              <a:cs typeface="Grenz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92248" y="1250988"/>
            <a:ext cx="684171" cy="198657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251" b="1" i="1" spc="-5">
                <a:solidFill>
                  <a:srgbClr val="FFFFFF"/>
                </a:solidFill>
                <a:latin typeface="Grenze"/>
                <a:cs typeface="Grenze"/>
              </a:rPr>
              <a:t>5º</a:t>
            </a:r>
            <a:r>
              <a:rPr sz="1251" b="1" i="1" spc="7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Por</a:t>
            </a:r>
            <a:r>
              <a:rPr sz="1251" b="1" i="1" spc="-43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 spc="-10">
                <a:solidFill>
                  <a:srgbClr val="FFFFFF"/>
                </a:solidFill>
                <a:latin typeface="Grenze"/>
                <a:cs typeface="Grenze"/>
              </a:rPr>
              <a:t>quê?</a:t>
            </a:r>
            <a:endParaRPr sz="1251">
              <a:latin typeface="Grenze"/>
              <a:cs typeface="Grenz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9603" y="503002"/>
            <a:ext cx="2372913" cy="565721"/>
          </a:xfrm>
          <a:prstGeom prst="rect">
            <a:avLst/>
          </a:prstGeom>
        </p:spPr>
        <p:txBody>
          <a:bodyPr vert="horz" wrap="square" lIns="0" tIns="6720" rIns="0" bIns="0" rtlCol="0">
            <a:spAutoFit/>
          </a:bodyPr>
          <a:lstStyle/>
          <a:p>
            <a:pPr marL="6109">
              <a:spcBef>
                <a:spcPts val="53"/>
              </a:spcBef>
            </a:pPr>
            <a:r>
              <a:rPr sz="3632" b="1" i="1" spc="-12">
                <a:solidFill>
                  <a:srgbClr val="75C69A"/>
                </a:solidFill>
                <a:latin typeface="Grenze"/>
                <a:cs typeface="Grenze"/>
              </a:rPr>
              <a:t>Os</a:t>
            </a:r>
            <a:r>
              <a:rPr sz="3632" b="1" i="1" spc="-94">
                <a:solidFill>
                  <a:srgbClr val="75C69A"/>
                </a:solidFill>
                <a:latin typeface="Grenze"/>
                <a:cs typeface="Grenze"/>
              </a:rPr>
              <a:t> </a:t>
            </a:r>
            <a:r>
              <a:rPr sz="3632" b="1" i="1">
                <a:solidFill>
                  <a:srgbClr val="75C69A"/>
                </a:solidFill>
                <a:latin typeface="Grenze"/>
                <a:cs typeface="Grenze"/>
              </a:rPr>
              <a:t>5º</a:t>
            </a:r>
            <a:r>
              <a:rPr sz="3632" b="1" i="1" spc="-7">
                <a:solidFill>
                  <a:srgbClr val="75C69A"/>
                </a:solidFill>
                <a:latin typeface="Grenze"/>
                <a:cs typeface="Grenze"/>
              </a:rPr>
              <a:t> </a:t>
            </a:r>
            <a:r>
              <a:rPr sz="3632" b="1" i="1" spc="-5">
                <a:solidFill>
                  <a:srgbClr val="75C69A"/>
                </a:solidFill>
                <a:latin typeface="Grenze"/>
                <a:cs typeface="Grenze"/>
              </a:rPr>
              <a:t>Porquês</a:t>
            </a:r>
            <a:endParaRPr sz="3632">
              <a:latin typeface="Grenze"/>
              <a:cs typeface="Grenz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42052" y="1236477"/>
            <a:ext cx="686004" cy="198657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3º</a:t>
            </a:r>
            <a:r>
              <a:rPr sz="1251" b="1" i="1" spc="2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Por</a:t>
            </a:r>
            <a:r>
              <a:rPr sz="1251" b="1" i="1" spc="-43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 spc="-10">
                <a:solidFill>
                  <a:srgbClr val="FFFFFF"/>
                </a:solidFill>
                <a:latin typeface="Grenze"/>
                <a:cs typeface="Grenze"/>
              </a:rPr>
              <a:t>quê?</a:t>
            </a:r>
            <a:endParaRPr sz="1251">
              <a:latin typeface="Grenze"/>
              <a:cs typeface="Grenze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99209" y="1242682"/>
            <a:ext cx="686614" cy="198657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251" b="1" i="1" spc="-26">
                <a:solidFill>
                  <a:srgbClr val="FFFFFF"/>
                </a:solidFill>
                <a:latin typeface="Grenze"/>
                <a:cs typeface="Grenze"/>
              </a:rPr>
              <a:t>2º</a:t>
            </a:r>
            <a:r>
              <a:rPr sz="1251" b="1" i="1" spc="7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Por</a:t>
            </a:r>
            <a:r>
              <a:rPr sz="1251" b="1" i="1" spc="-43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 spc="-10">
                <a:solidFill>
                  <a:srgbClr val="FFFFFF"/>
                </a:solidFill>
                <a:latin typeface="Grenze"/>
                <a:cs typeface="Grenze"/>
              </a:rPr>
              <a:t>quê?</a:t>
            </a:r>
            <a:endParaRPr sz="1251">
              <a:latin typeface="Grenze"/>
              <a:cs typeface="Grenze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4287" y="1250988"/>
            <a:ext cx="675008" cy="198657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251" b="1" i="1" spc="-26">
                <a:solidFill>
                  <a:srgbClr val="FFFFFF"/>
                </a:solidFill>
                <a:latin typeface="Grenze"/>
                <a:cs typeface="Grenze"/>
              </a:rPr>
              <a:t>1º</a:t>
            </a:r>
            <a:r>
              <a:rPr sz="1251" b="1" i="1" spc="7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>
                <a:solidFill>
                  <a:srgbClr val="FFFFFF"/>
                </a:solidFill>
                <a:latin typeface="Grenze"/>
                <a:cs typeface="Grenze"/>
              </a:rPr>
              <a:t>Por</a:t>
            </a:r>
            <a:r>
              <a:rPr sz="1251" b="1" i="1" spc="-43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251" b="1" i="1" spc="-10">
                <a:solidFill>
                  <a:srgbClr val="FFFFFF"/>
                </a:solidFill>
                <a:latin typeface="Grenze"/>
                <a:cs typeface="Grenze"/>
              </a:rPr>
              <a:t>quê?</a:t>
            </a:r>
            <a:endParaRPr sz="1251">
              <a:latin typeface="Grenze"/>
              <a:cs typeface="Grenz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025901" y="2553622"/>
            <a:ext cx="58338" cy="313680"/>
          </a:xfrm>
          <a:custGeom>
            <a:avLst/>
            <a:gdLst/>
            <a:ahLst/>
            <a:cxnLst/>
            <a:rect l="l" t="t" r="r" b="b"/>
            <a:pathLst>
              <a:path w="121285" h="652145">
                <a:moveTo>
                  <a:pt x="0" y="0"/>
                </a:moveTo>
                <a:lnTo>
                  <a:pt x="120713" y="337997"/>
                </a:lnTo>
                <a:lnTo>
                  <a:pt x="0" y="651852"/>
                </a:lnTo>
              </a:path>
            </a:pathLst>
          </a:custGeom>
          <a:ln w="635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24" name="object 24"/>
          <p:cNvSpPr/>
          <p:nvPr/>
        </p:nvSpPr>
        <p:spPr>
          <a:xfrm>
            <a:off x="3601511" y="2540606"/>
            <a:ext cx="58338" cy="313680"/>
          </a:xfrm>
          <a:custGeom>
            <a:avLst/>
            <a:gdLst/>
            <a:ahLst/>
            <a:cxnLst/>
            <a:rect l="l" t="t" r="r" b="b"/>
            <a:pathLst>
              <a:path w="121285" h="652145">
                <a:moveTo>
                  <a:pt x="0" y="0"/>
                </a:moveTo>
                <a:lnTo>
                  <a:pt x="120713" y="337997"/>
                </a:lnTo>
                <a:lnTo>
                  <a:pt x="0" y="651852"/>
                </a:lnTo>
              </a:path>
            </a:pathLst>
          </a:custGeom>
          <a:ln w="635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25" name="object 25"/>
          <p:cNvSpPr/>
          <p:nvPr/>
        </p:nvSpPr>
        <p:spPr>
          <a:xfrm>
            <a:off x="5210821" y="2553622"/>
            <a:ext cx="58338" cy="313680"/>
          </a:xfrm>
          <a:custGeom>
            <a:avLst/>
            <a:gdLst/>
            <a:ahLst/>
            <a:cxnLst/>
            <a:rect l="l" t="t" r="r" b="b"/>
            <a:pathLst>
              <a:path w="121284" h="652145">
                <a:moveTo>
                  <a:pt x="0" y="0"/>
                </a:moveTo>
                <a:lnTo>
                  <a:pt x="120713" y="337997"/>
                </a:lnTo>
                <a:lnTo>
                  <a:pt x="0" y="651852"/>
                </a:lnTo>
              </a:path>
            </a:pathLst>
          </a:custGeom>
          <a:ln w="635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26" name="object 26"/>
          <p:cNvSpPr/>
          <p:nvPr/>
        </p:nvSpPr>
        <p:spPr>
          <a:xfrm>
            <a:off x="6883029" y="2520981"/>
            <a:ext cx="58338" cy="313680"/>
          </a:xfrm>
          <a:custGeom>
            <a:avLst/>
            <a:gdLst/>
            <a:ahLst/>
            <a:cxnLst/>
            <a:rect l="l" t="t" r="r" b="b"/>
            <a:pathLst>
              <a:path w="121284" h="652145">
                <a:moveTo>
                  <a:pt x="0" y="0"/>
                </a:moveTo>
                <a:lnTo>
                  <a:pt x="120713" y="337997"/>
                </a:lnTo>
                <a:lnTo>
                  <a:pt x="0" y="651852"/>
                </a:lnTo>
              </a:path>
            </a:pathLst>
          </a:custGeom>
          <a:ln w="635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27" name="object 27"/>
          <p:cNvSpPr txBox="1"/>
          <p:nvPr/>
        </p:nvSpPr>
        <p:spPr>
          <a:xfrm>
            <a:off x="3185823" y="508176"/>
            <a:ext cx="2087025" cy="408779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 marR="2443">
              <a:lnSpc>
                <a:spcPct val="128699"/>
              </a:lnSpc>
              <a:spcBef>
                <a:spcPts val="48"/>
              </a:spcBef>
            </a:pPr>
            <a:r>
              <a:rPr sz="700">
                <a:solidFill>
                  <a:srgbClr val="FFFFFF"/>
                </a:solidFill>
              </a:rPr>
              <a:t>Parta</a:t>
            </a:r>
            <a:r>
              <a:rPr sz="700" spc="10">
                <a:solidFill>
                  <a:srgbClr val="FFFFFF"/>
                </a:solidFill>
              </a:rPr>
              <a:t> </a:t>
            </a:r>
            <a:r>
              <a:rPr sz="700" spc="26">
                <a:solidFill>
                  <a:srgbClr val="FFFFFF"/>
                </a:solidFill>
              </a:rPr>
              <a:t>do</a:t>
            </a:r>
            <a:r>
              <a:rPr sz="700" spc="7">
                <a:solidFill>
                  <a:srgbClr val="FFFFFF"/>
                </a:solidFill>
              </a:rPr>
              <a:t> </a:t>
            </a:r>
            <a:r>
              <a:rPr sz="700" spc="26">
                <a:solidFill>
                  <a:srgbClr val="FFFFFF"/>
                </a:solidFill>
              </a:rPr>
              <a:t>problema</a:t>
            </a:r>
            <a:r>
              <a:rPr sz="700" spc="10">
                <a:solidFill>
                  <a:srgbClr val="FFFFFF"/>
                </a:solidFill>
              </a:rPr>
              <a:t> </a:t>
            </a:r>
            <a:r>
              <a:rPr sz="700">
                <a:solidFill>
                  <a:srgbClr val="FFFFFF"/>
                </a:solidFill>
              </a:rPr>
              <a:t>e</a:t>
            </a:r>
            <a:r>
              <a:rPr sz="700" spc="10">
                <a:solidFill>
                  <a:srgbClr val="FFFFFF"/>
                </a:solidFill>
              </a:rPr>
              <a:t> </a:t>
            </a:r>
            <a:r>
              <a:rPr sz="700" spc="24">
                <a:solidFill>
                  <a:srgbClr val="FFFFFF"/>
                </a:solidFill>
              </a:rPr>
              <a:t>pergunte</a:t>
            </a:r>
            <a:r>
              <a:rPr sz="700" spc="7">
                <a:solidFill>
                  <a:srgbClr val="FFFFFF"/>
                </a:solidFill>
              </a:rPr>
              <a:t> </a:t>
            </a:r>
            <a:r>
              <a:rPr sz="700" spc="31">
                <a:solidFill>
                  <a:srgbClr val="FFFFFF"/>
                </a:solidFill>
              </a:rPr>
              <a:t>"por</a:t>
            </a:r>
            <a:r>
              <a:rPr sz="700" spc="10">
                <a:solidFill>
                  <a:srgbClr val="FFFFFF"/>
                </a:solidFill>
              </a:rPr>
              <a:t> </a:t>
            </a:r>
            <a:r>
              <a:rPr sz="700" spc="-5">
                <a:solidFill>
                  <a:srgbClr val="FFFFFF"/>
                </a:solidFill>
              </a:rPr>
              <a:t>quê?" </a:t>
            </a:r>
            <a:r>
              <a:rPr sz="700" spc="5">
                <a:solidFill>
                  <a:srgbClr val="FFFFFF"/>
                </a:solidFill>
              </a:rPr>
              <a:t>sucessivamente.</a:t>
            </a:r>
            <a:r>
              <a:rPr sz="700" spc="63">
                <a:solidFill>
                  <a:srgbClr val="FFFFFF"/>
                </a:solidFill>
              </a:rPr>
              <a:t> </a:t>
            </a:r>
            <a:r>
              <a:rPr sz="700">
                <a:solidFill>
                  <a:srgbClr val="FFFFFF"/>
                </a:solidFill>
              </a:rPr>
              <a:t>Cada</a:t>
            </a:r>
            <a:r>
              <a:rPr sz="700" spc="63">
                <a:solidFill>
                  <a:srgbClr val="FFFFFF"/>
                </a:solidFill>
              </a:rPr>
              <a:t> </a:t>
            </a:r>
            <a:r>
              <a:rPr sz="700" spc="5">
                <a:solidFill>
                  <a:srgbClr val="FFFFFF"/>
                </a:solidFill>
              </a:rPr>
              <a:t>resposta</a:t>
            </a:r>
            <a:r>
              <a:rPr sz="700" spc="58">
                <a:solidFill>
                  <a:srgbClr val="FFFFFF"/>
                </a:solidFill>
              </a:rPr>
              <a:t> </a:t>
            </a:r>
            <a:r>
              <a:rPr sz="700" spc="-10">
                <a:solidFill>
                  <a:srgbClr val="FFFFFF"/>
                </a:solidFill>
              </a:rPr>
              <a:t>deve </a:t>
            </a:r>
            <a:r>
              <a:rPr sz="700">
                <a:solidFill>
                  <a:srgbClr val="FFFFFF"/>
                </a:solidFill>
              </a:rPr>
              <a:t>revelar</a:t>
            </a:r>
            <a:r>
              <a:rPr sz="700" spc="29">
                <a:solidFill>
                  <a:srgbClr val="FFFFFF"/>
                </a:solidFill>
              </a:rPr>
              <a:t> uma</a:t>
            </a:r>
            <a:r>
              <a:rPr sz="700" spc="31">
                <a:solidFill>
                  <a:srgbClr val="FFFFFF"/>
                </a:solidFill>
              </a:rPr>
              <a:t> </a:t>
            </a:r>
            <a:r>
              <a:rPr sz="700">
                <a:solidFill>
                  <a:srgbClr val="FFFFFF"/>
                </a:solidFill>
              </a:rPr>
              <a:t>causa</a:t>
            </a:r>
            <a:r>
              <a:rPr sz="700" spc="31">
                <a:solidFill>
                  <a:srgbClr val="FFFFFF"/>
                </a:solidFill>
              </a:rPr>
              <a:t> </a:t>
            </a:r>
            <a:r>
              <a:rPr sz="700">
                <a:solidFill>
                  <a:srgbClr val="FFFFFF"/>
                </a:solidFill>
              </a:rPr>
              <a:t>mais</a:t>
            </a:r>
            <a:r>
              <a:rPr sz="700" spc="31">
                <a:solidFill>
                  <a:srgbClr val="FFFFFF"/>
                </a:solidFill>
              </a:rPr>
              <a:t> </a:t>
            </a:r>
            <a:r>
              <a:rPr sz="700" spc="29">
                <a:solidFill>
                  <a:srgbClr val="FFFFFF"/>
                </a:solidFill>
              </a:rPr>
              <a:t>profunda </a:t>
            </a:r>
            <a:r>
              <a:rPr sz="700">
                <a:solidFill>
                  <a:srgbClr val="FFFFFF"/>
                </a:solidFill>
              </a:rPr>
              <a:t>—</a:t>
            </a:r>
            <a:r>
              <a:rPr sz="700" spc="31">
                <a:solidFill>
                  <a:srgbClr val="FFFFFF"/>
                </a:solidFill>
              </a:rPr>
              <a:t> </a:t>
            </a:r>
            <a:r>
              <a:rPr sz="700" spc="-5">
                <a:solidFill>
                  <a:srgbClr val="FFFFFF"/>
                </a:solidFill>
              </a:rPr>
              <a:t>evite </a:t>
            </a:r>
            <a:r>
              <a:rPr sz="700" spc="24">
                <a:solidFill>
                  <a:srgbClr val="FFFFFF"/>
                </a:solidFill>
              </a:rPr>
              <a:t>ﬁcar</a:t>
            </a:r>
            <a:r>
              <a:rPr sz="700" spc="17">
                <a:solidFill>
                  <a:srgbClr val="FFFFFF"/>
                </a:solidFill>
              </a:rPr>
              <a:t> </a:t>
            </a:r>
            <a:r>
              <a:rPr sz="700">
                <a:solidFill>
                  <a:srgbClr val="FFFFFF"/>
                </a:solidFill>
              </a:rPr>
              <a:t>nos</a:t>
            </a:r>
            <a:r>
              <a:rPr sz="700" spc="17">
                <a:solidFill>
                  <a:srgbClr val="FFFFFF"/>
                </a:solidFill>
              </a:rPr>
              <a:t> </a:t>
            </a:r>
            <a:r>
              <a:rPr sz="700" spc="-5">
                <a:solidFill>
                  <a:srgbClr val="FFFFFF"/>
                </a:solidFill>
              </a:rPr>
              <a:t>sintomas.</a:t>
            </a:r>
            <a:endParaRPr sz="700"/>
          </a:p>
        </p:txBody>
      </p:sp>
      <p:sp>
        <p:nvSpPr>
          <p:cNvPr id="28" name="object 28"/>
          <p:cNvSpPr txBox="1"/>
          <p:nvPr/>
        </p:nvSpPr>
        <p:spPr>
          <a:xfrm>
            <a:off x="5885820" y="277263"/>
            <a:ext cx="1794422" cy="168970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sz="1058" b="1" i="1">
                <a:solidFill>
                  <a:srgbClr val="FFFFFF"/>
                </a:solidFill>
                <a:latin typeface="Grenze"/>
                <a:cs typeface="Grenze"/>
              </a:rPr>
              <a:t>O</a:t>
            </a:r>
            <a:r>
              <a:rPr sz="1058" b="1" i="1" spc="-34">
                <a:solidFill>
                  <a:srgbClr val="FFFFFF"/>
                </a:solidFill>
                <a:latin typeface="Grenze"/>
                <a:cs typeface="Grenze"/>
              </a:rPr>
              <a:t> </a:t>
            </a:r>
            <a:r>
              <a:rPr sz="1058" b="1" i="1" spc="-5" err="1">
                <a:solidFill>
                  <a:srgbClr val="FFFFFF"/>
                </a:solidFill>
                <a:latin typeface="Grenze"/>
                <a:cs typeface="Grenze"/>
              </a:rPr>
              <a:t>Problema</a:t>
            </a:r>
            <a:endParaRPr sz="1058">
              <a:latin typeface="Grenze"/>
              <a:cs typeface="Grenze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8834" y="4280791"/>
            <a:ext cx="8299139" cy="212404"/>
          </a:xfrm>
          <a:prstGeom prst="rect">
            <a:avLst/>
          </a:prstGeom>
        </p:spPr>
      </p:pic>
      <p:sp>
        <p:nvSpPr>
          <p:cNvPr id="30" name="object 30"/>
          <p:cNvSpPr/>
          <p:nvPr/>
        </p:nvSpPr>
        <p:spPr>
          <a:xfrm flipH="1">
            <a:off x="2992106" y="546033"/>
            <a:ext cx="45719" cy="452042"/>
          </a:xfrm>
          <a:custGeom>
            <a:avLst/>
            <a:gdLst/>
            <a:ahLst/>
            <a:cxnLst/>
            <a:rect l="l" t="t" r="r" b="b"/>
            <a:pathLst>
              <a:path h="939800">
                <a:moveTo>
                  <a:pt x="0" y="0"/>
                </a:moveTo>
                <a:lnTo>
                  <a:pt x="0" y="939215"/>
                </a:lnTo>
              </a:path>
            </a:pathLst>
          </a:custGeom>
          <a:ln w="6350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 sz="673"/>
          </a:p>
        </p:txBody>
      </p:sp>
      <p:sp>
        <p:nvSpPr>
          <p:cNvPr id="31" name="object 31"/>
          <p:cNvSpPr txBox="1"/>
          <p:nvPr/>
        </p:nvSpPr>
        <p:spPr>
          <a:xfrm>
            <a:off x="5526163" y="99882"/>
            <a:ext cx="277944" cy="864865"/>
          </a:xfrm>
          <a:prstGeom prst="rect">
            <a:avLst/>
          </a:prstGeom>
        </p:spPr>
        <p:txBody>
          <a:bodyPr vert="horz" wrap="square" lIns="0" tIns="6109" rIns="0" bIns="0" rtlCol="0">
            <a:spAutoFit/>
          </a:bodyPr>
          <a:lstStyle/>
          <a:p>
            <a:pPr marL="6109">
              <a:spcBef>
                <a:spcPts val="48"/>
              </a:spcBef>
            </a:pPr>
            <a:r>
              <a:rPr lang="pt-BR" sz="5580" spc="-24">
                <a:solidFill>
                  <a:srgbClr val="74C69C"/>
                </a:solidFill>
                <a:latin typeface="Grenze"/>
                <a:cs typeface="Grenze"/>
              </a:rPr>
              <a:t>0</a:t>
            </a:r>
            <a:endParaRPr sz="5580">
              <a:latin typeface="Grenze"/>
              <a:cs typeface="Grenze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125ADD-749D-05B8-5D05-ED206BA93803}"/>
              </a:ext>
            </a:extLst>
          </p:cNvPr>
          <p:cNvSpPr txBox="1"/>
          <p:nvPr/>
        </p:nvSpPr>
        <p:spPr>
          <a:xfrm>
            <a:off x="367393" y="4252232"/>
            <a:ext cx="45720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i="0" u="none" strike="noStrike" baseline="0">
                <a:solidFill>
                  <a:srgbClr val="FFFFFF"/>
                </a:solidFill>
                <a:latin typeface="Open Sans"/>
              </a:rPr>
              <a:t>CAUSA RAIZ IDENTIFICADA</a:t>
            </a:r>
            <a:r>
              <a:rPr sz="1100" b="0" i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​</a:t>
            </a:r>
            <a:endParaRPr lang="pt-BR"/>
          </a:p>
          <a:p>
            <a:pPr algn="ctr"/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/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Faltam 5 minutos para o término dessa etapa!</a:t>
            </a:r>
          </a:p>
        </p:txBody>
      </p:sp>
      <p:sp>
        <p:nvSpPr>
          <p:cNvPr id="317" name="Google Shape;317;p15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3EC9B327-FA3F-4B33-8F5A-739AD49DC799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8431C3C4-4F1F-44AA-86CD-9E3BE31D959C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3A3AFD04-DF6A-4077-973E-02B06543FCE3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Próxima</a:t>
              </a: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en-US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Etapa 3 - </a:t>
              </a:r>
              <a:r>
                <a:rPr lang="en-US" sz="12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Selecionar</a:t>
              </a:r>
              <a:r>
                <a:rPr lang="en-US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e </a:t>
              </a:r>
              <a:r>
                <a:rPr lang="en-US" sz="12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aplicar</a:t>
              </a:r>
              <a:r>
                <a:rPr lang="en-US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o </a:t>
              </a:r>
              <a:r>
                <a:rPr lang="en-US" sz="12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método</a:t>
              </a:r>
              <a:endParaRPr lang="en-US" sz="1200">
                <a:solidFill>
                  <a:srgbClr val="48EFA7"/>
                </a:solidFill>
                <a:latin typeface="Grenze"/>
                <a:cs typeface="Grenze"/>
              </a:endParaRPr>
            </a:p>
            <a:p>
              <a:pPr>
                <a:lnSpc>
                  <a:spcPct val="120003"/>
                </a:lnSpc>
              </a:pPr>
              <a:endParaRPr lang="en-US" sz="1200">
                <a:solidFill>
                  <a:srgbClr val="48EFA7"/>
                </a:solidFill>
                <a:latin typeface="Grenze"/>
                <a:cs typeface="Grenze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/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352" name="Google Shape;352;p8"/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/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Tempo para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essa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etapa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: 15 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minutos</a:t>
              </a:r>
              <a:endPara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</a:endParaRPr>
            </a:p>
            <a:p>
              <a:pPr>
                <a:lnSpc>
                  <a:spcPct val="120003"/>
                </a:lnSpc>
              </a:pP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</a:endParaRPr>
            </a:p>
          </p:txBody>
        </p:sp>
      </p:grpSp>
      <p:grpSp>
        <p:nvGrpSpPr>
          <p:cNvPr id="354" name="Google Shape;354;p8"/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/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0" name="Google Shape;353;p8">
            <a:extLst>
              <a:ext uri="{FF2B5EF4-FFF2-40B4-BE49-F238E27FC236}">
                <a16:creationId xmlns:a16="http://schemas.microsoft.com/office/drawing/2014/main" id="{D94E35A5-850A-4F22-99AA-1B54842DEBE5}"/>
              </a:ext>
            </a:extLst>
          </p:cNvPr>
          <p:cNvSpPr txBox="1"/>
          <p:nvPr/>
        </p:nvSpPr>
        <p:spPr>
          <a:xfrm>
            <a:off x="842485" y="2031697"/>
            <a:ext cx="5806408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Etapa 3</a:t>
            </a:r>
          </a:p>
          <a:p>
            <a:pPr>
              <a:lnSpc>
                <a:spcPct val="120003"/>
              </a:lnSpc>
            </a:pPr>
            <a:r>
              <a:rPr lang="pt-BR" sz="32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Selecionar e aplicar o método</a:t>
            </a:r>
            <a:endParaRPr lang="pt-BR" sz="3200">
              <a:solidFill>
                <a:srgbClr val="48EFA7"/>
              </a:solidFill>
              <a:latin typeface="Grenze"/>
              <a:cs typeface="Grenze"/>
            </a:endParaRPr>
          </a:p>
        </p:txBody>
      </p:sp>
    </p:spTree>
    <p:extLst>
      <p:ext uri="{BB962C8B-B14F-4D97-AF65-F5344CB8AC3E}">
        <p14:creationId xmlns:p14="http://schemas.microsoft.com/office/powerpoint/2010/main" val="49322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4389120" cy="5143500"/>
          </a:xfrm>
          <a:prstGeom prst="rect">
            <a:avLst/>
          </a:prstGeom>
          <a:solidFill>
            <a:srgbClr val="0D1F3C"/>
          </a:solidFill>
          <a:ln w="12700">
            <a:solidFill>
              <a:srgbClr val="0D1F3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4389120" cy="502920"/>
          </a:xfrm>
          <a:prstGeom prst="rect">
            <a:avLst/>
          </a:prstGeom>
          <a:solidFill>
            <a:srgbClr val="0A1628"/>
          </a:solidFill>
          <a:ln w="127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2560320" y="-274320"/>
            <a:ext cx="201168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buNone/>
            </a:pPr>
            <a:r>
              <a:rPr lang="en-US" sz="16000" b="1">
                <a:solidFill>
                  <a:srgbClr val="1A3A6A">
                    <a:alpha val="70000"/>
                  </a:srgbClr>
                </a:solidFill>
              </a:rPr>
              <a:t>1</a:t>
            </a:r>
            <a:endParaRPr lang="en-US" sz="16000"/>
          </a:p>
        </p:txBody>
      </p:sp>
      <p:sp>
        <p:nvSpPr>
          <p:cNvPr id="5" name="Text 3"/>
          <p:cNvSpPr/>
          <p:nvPr/>
        </p:nvSpPr>
        <p:spPr>
          <a:xfrm>
            <a:off x="201168" y="109728"/>
            <a:ext cx="3291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>
                <a:solidFill>
                  <a:srgbClr val="00C8A0"/>
                </a:solidFill>
              </a:rPr>
              <a:t>31°  </a:t>
            </a:r>
            <a:r>
              <a:rPr lang="en-US" sz="750" err="1">
                <a:solidFill>
                  <a:srgbClr val="8BAABF"/>
                </a:solidFill>
              </a:rPr>
              <a:t>Prêmio</a:t>
            </a:r>
            <a:r>
              <a:rPr lang="en-US" sz="750">
                <a:solidFill>
                  <a:srgbClr val="8BAABF"/>
                </a:solidFill>
              </a:rPr>
              <a:t> Tesouro de Nacional</a:t>
            </a:r>
            <a:endParaRPr lang="en-US" sz="900"/>
          </a:p>
        </p:txBody>
      </p:sp>
      <p:sp>
        <p:nvSpPr>
          <p:cNvPr id="6" name="Text 4"/>
          <p:cNvSpPr/>
          <p:nvPr/>
        </p:nvSpPr>
        <p:spPr>
          <a:xfrm>
            <a:off x="201168" y="566928"/>
            <a:ext cx="41148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>
                <a:solidFill>
                  <a:srgbClr val="00C8A0"/>
                </a:solidFill>
              </a:rPr>
              <a:t>MÉTODO A | CENÁRIO 1 - Facilitador: Bruno</a:t>
            </a:r>
            <a:endParaRPr lang="en-US" sz="750"/>
          </a:p>
        </p:txBody>
      </p:sp>
      <p:sp>
        <p:nvSpPr>
          <p:cNvPr id="7" name="Text 5"/>
          <p:cNvSpPr/>
          <p:nvPr/>
        </p:nvSpPr>
        <p:spPr>
          <a:xfrm>
            <a:off x="201168" y="868680"/>
            <a:ext cx="406908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00" i="1" err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Fiscalização</a:t>
            </a:r>
            <a:r>
              <a:rPr lang="en-US" sz="1700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territorial </a:t>
            </a:r>
            <a:r>
              <a:rPr lang="en-US" sz="1700" i="1" err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integrada</a:t>
            </a:r>
            <a:r>
              <a:rPr lang="en-US" sz="1700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com </a:t>
            </a:r>
            <a:r>
              <a:rPr lang="en-US" sz="1700" i="1" err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sensoriamento</a:t>
            </a:r>
            <a:r>
              <a:rPr lang="en-US" sz="1700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1700" i="1" err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remoto</a:t>
            </a:r>
            <a:r>
              <a:rPr lang="en-US" sz="1700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e dados </a:t>
            </a:r>
            <a:r>
              <a:rPr lang="en-US" sz="1700" i="1" err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socioambientais</a:t>
            </a:r>
            <a:endParaRPr lang="en-US" sz="1700"/>
          </a:p>
        </p:txBody>
      </p:sp>
      <p:sp>
        <p:nvSpPr>
          <p:cNvPr id="8" name="Shape 6"/>
          <p:cNvSpPr/>
          <p:nvPr/>
        </p:nvSpPr>
        <p:spPr>
          <a:xfrm>
            <a:off x="4389120" y="0"/>
            <a:ext cx="4754880" cy="5143500"/>
          </a:xfrm>
          <a:prstGeom prst="rect">
            <a:avLst/>
          </a:prstGeom>
          <a:solidFill>
            <a:srgbClr val="FFFFFF"/>
          </a:solidFill>
          <a:ln w="12700">
            <a:solidFill>
              <a:srgbClr val="E0E8E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663440" y="320040"/>
            <a:ext cx="434340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>
                <a:solidFill>
                  <a:srgbClr val="1A2C4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Foco no uso de imagens de satélite, radar, inteligência artificial e cruzamento de dados fiscais, ambientais e sociais para identificar inconsistências e orientar a atuação do fisco sobre o território.</a:t>
            </a:r>
            <a:endParaRPr lang="en-US" sz="1100"/>
          </a:p>
        </p:txBody>
      </p:sp>
      <p:sp>
        <p:nvSpPr>
          <p:cNvPr id="10" name="Shape 8"/>
          <p:cNvSpPr/>
          <p:nvPr/>
        </p:nvSpPr>
        <p:spPr>
          <a:xfrm>
            <a:off x="4389120" y="2331720"/>
            <a:ext cx="4754880" cy="384048"/>
          </a:xfrm>
          <a:prstGeom prst="rect">
            <a:avLst/>
          </a:prstGeom>
          <a:solidFill>
            <a:srgbClr val="00A86B"/>
          </a:solidFill>
          <a:ln w="12700">
            <a:solidFill>
              <a:srgbClr val="00A8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4572000" y="2331720"/>
            <a:ext cx="448056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COMO APLICAR NESTE CENÁRIO?</a:t>
            </a:r>
            <a:endParaRPr lang="en-US" sz="1100"/>
          </a:p>
        </p:txBody>
      </p:sp>
      <p:sp>
        <p:nvSpPr>
          <p:cNvPr id="12" name="Shape 10"/>
          <p:cNvSpPr/>
          <p:nvPr/>
        </p:nvSpPr>
        <p:spPr>
          <a:xfrm>
            <a:off x="4572000" y="2926080"/>
            <a:ext cx="4389120" cy="0"/>
          </a:xfrm>
          <a:prstGeom prst="line">
            <a:avLst/>
          </a:prstGeom>
          <a:noFill/>
          <a:ln w="10160">
            <a:solidFill>
              <a:srgbClr val="D0DC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572000" y="3383280"/>
            <a:ext cx="4389120" cy="0"/>
          </a:xfrm>
          <a:prstGeom prst="line">
            <a:avLst/>
          </a:prstGeom>
          <a:noFill/>
          <a:ln w="10160">
            <a:solidFill>
              <a:srgbClr val="D0DC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4572000" y="3840480"/>
            <a:ext cx="4389120" cy="0"/>
          </a:xfrm>
          <a:prstGeom prst="line">
            <a:avLst/>
          </a:prstGeom>
          <a:noFill/>
          <a:ln w="10160">
            <a:solidFill>
              <a:srgbClr val="D0DC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4572000" y="4297680"/>
            <a:ext cx="4389120" cy="0"/>
          </a:xfrm>
          <a:prstGeom prst="line">
            <a:avLst/>
          </a:prstGeom>
          <a:noFill/>
          <a:ln w="10160">
            <a:solidFill>
              <a:srgbClr val="D0DC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4"/>
          <p:cNvSpPr/>
          <p:nvPr/>
        </p:nvSpPr>
        <p:spPr>
          <a:xfrm>
            <a:off x="0" y="5006340"/>
            <a:ext cx="4389120" cy="137160"/>
          </a:xfrm>
          <a:prstGeom prst="rect">
            <a:avLst/>
          </a:prstGeom>
          <a:solidFill>
            <a:srgbClr val="00C8A0"/>
          </a:solidFill>
          <a:ln w="12700">
            <a:solidFill>
              <a:srgbClr val="00C8A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C3906D99-FB3B-7A72-07C5-81A362FD2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>
            <a:extLst>
              <a:ext uri="{FF2B5EF4-FFF2-40B4-BE49-F238E27FC236}">
                <a16:creationId xmlns:a16="http://schemas.microsoft.com/office/drawing/2014/main" id="{4DC70F72-4ACE-4260-2664-4B65AD8469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Faltam 5 minutos para o término dessa etapa!</a:t>
            </a:r>
          </a:p>
        </p:txBody>
      </p:sp>
      <p:sp>
        <p:nvSpPr>
          <p:cNvPr id="317" name="Google Shape;317;p15">
            <a:extLst>
              <a:ext uri="{FF2B5EF4-FFF2-40B4-BE49-F238E27FC236}">
                <a16:creationId xmlns:a16="http://schemas.microsoft.com/office/drawing/2014/main" id="{A34E351C-1E72-A455-E992-FFA634DB063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69730850-9EC4-AE6F-4BCA-806A27C65E12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9EB862EF-519E-4351-300C-6AF65820E7A1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D2C5D0BB-ADA2-8D17-902F-0B537C6A1DB8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Próxima</a:t>
              </a: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en-US" sz="12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Intervalo</a:t>
              </a:r>
              <a:endParaRPr lang="en-US" sz="1200" err="1">
                <a:solidFill>
                  <a:srgbClr val="48EFA7"/>
                </a:solidFill>
                <a:latin typeface="Grenze"/>
                <a:cs typeface="Grenze"/>
              </a:endParaRPr>
            </a:p>
            <a:p>
              <a:pPr>
                <a:lnSpc>
                  <a:spcPct val="120003"/>
                </a:lnSpc>
              </a:pPr>
              <a:endParaRPr lang="en-US" sz="1200">
                <a:solidFill>
                  <a:srgbClr val="48EFA7"/>
                </a:solidFill>
                <a:latin typeface="Grenze"/>
                <a:cs typeface="Grenz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791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/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352" name="Google Shape;352;p8"/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/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Tempo para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essa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etapa</a:t>
              </a:r>
              <a:r>
                <a:rPr lang="en-US" sz="16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:  25 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minutos</a:t>
              </a:r>
              <a:endParaRPr lang="pt-BR" sz="1600" err="1"/>
            </a:p>
          </p:txBody>
        </p:sp>
      </p:grpSp>
      <p:grpSp>
        <p:nvGrpSpPr>
          <p:cNvPr id="354" name="Google Shape;354;p8"/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/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0" name="Google Shape;353;p8">
            <a:extLst>
              <a:ext uri="{FF2B5EF4-FFF2-40B4-BE49-F238E27FC236}">
                <a16:creationId xmlns:a16="http://schemas.microsoft.com/office/drawing/2014/main" id="{D94E35A5-850A-4F22-99AA-1B54842DEBE5}"/>
              </a:ext>
            </a:extLst>
          </p:cNvPr>
          <p:cNvSpPr txBox="1"/>
          <p:nvPr/>
        </p:nvSpPr>
        <p:spPr>
          <a:xfrm>
            <a:off x="842485" y="2031697"/>
            <a:ext cx="6228229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Etapa 4</a:t>
            </a:r>
          </a:p>
          <a:p>
            <a:pPr>
              <a:lnSpc>
                <a:spcPct val="120003"/>
              </a:lnSpc>
            </a:pPr>
            <a:r>
              <a:rPr lang="pt-BR" sz="32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Desenho da solução:  </a:t>
            </a:r>
            <a:endParaRPr lang="en-US" sz="700">
              <a:sym typeface="Grenze"/>
            </a:endParaRPr>
          </a:p>
          <a:p>
            <a:pPr>
              <a:lnSpc>
                <a:spcPct val="120003"/>
              </a:lnSpc>
            </a:pPr>
            <a:r>
              <a:rPr lang="pt-BR" sz="32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intervenção (o que foi feito)</a:t>
            </a:r>
            <a:endParaRPr lang="en-US" sz="700"/>
          </a:p>
        </p:txBody>
      </p:sp>
    </p:spTree>
    <p:extLst>
      <p:ext uri="{BB962C8B-B14F-4D97-AF65-F5344CB8AC3E}">
        <p14:creationId xmlns:p14="http://schemas.microsoft.com/office/powerpoint/2010/main" val="4179517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71" name="Google Shape;371;p3"/>
          <p:cNvSpPr txBox="1"/>
          <p:nvPr/>
        </p:nvSpPr>
        <p:spPr>
          <a:xfrm>
            <a:off x="708273" y="615804"/>
            <a:ext cx="85205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8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Recordando</a:t>
            </a:r>
            <a:r>
              <a:rPr lang="en-US" sz="28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o </a:t>
            </a:r>
            <a:r>
              <a:rPr lang="en-US" sz="28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dia</a:t>
            </a:r>
            <a:r>
              <a:rPr lang="en-US" sz="28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anterior...</a:t>
            </a:r>
            <a:endParaRPr lang="en-US" sz="2800">
              <a:solidFill>
                <a:srgbClr val="48EFA7"/>
              </a:solidFill>
              <a:latin typeface="Grenze"/>
              <a:cs typeface="Grenze"/>
            </a:endParaRPr>
          </a:p>
          <a:p>
            <a:pPr>
              <a:lnSpc>
                <a:spcPct val="120003"/>
              </a:lnSpc>
            </a:pPr>
            <a:br>
              <a:rPr lang="en-US">
                <a:sym typeface="Grenze"/>
              </a:rPr>
            </a:br>
            <a:endParaRPr lang="en-US"/>
          </a:p>
        </p:txBody>
      </p:sp>
      <p:grpSp>
        <p:nvGrpSpPr>
          <p:cNvPr id="373" name="Google Shape;373;p3"/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74" name="Google Shape;374;p3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4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75" name="Google Shape;375;p3"/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</a:t>
              </a:r>
              <a:endParaRPr sz="700"/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364335-3432-419E-7AB4-6F7085621201}"/>
              </a:ext>
            </a:extLst>
          </p:cNvPr>
          <p:cNvSpPr txBox="1"/>
          <p:nvPr/>
        </p:nvSpPr>
        <p:spPr>
          <a:xfrm>
            <a:off x="598714" y="2095500"/>
            <a:ext cx="835478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</a:rPr>
              <a:t>2. 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A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solução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já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existe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. Falta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estrutura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para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torná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-la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visível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.</a:t>
            </a:r>
          </a:p>
          <a:p>
            <a:endParaRPr lang="en-US"/>
          </a:p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F70AEF4-226C-F328-4D1D-A1B2CD3C1D1C}"/>
              </a:ext>
            </a:extLst>
          </p:cNvPr>
          <p:cNvSpPr txBox="1"/>
          <p:nvPr/>
        </p:nvSpPr>
        <p:spPr>
          <a:xfrm>
            <a:off x="598714" y="2796268"/>
            <a:ext cx="755196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</a:rPr>
              <a:t>3.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Metodologia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como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ponte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entre a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ideia</a:t>
            </a:r>
            <a:r>
              <a:rPr lang="en-US" sz="2800" b="0" i="0" u="none" strike="noStrike">
                <a:solidFill>
                  <a:srgbClr val="48EFA7"/>
                </a:solidFill>
                <a:latin typeface="Grenze"/>
                <a:ea typeface="Grenze"/>
                <a:cs typeface="Grenze"/>
              </a:rPr>
              <a:t> e o </a:t>
            </a:r>
            <a:r>
              <a:rPr lang="en-US" sz="2800" b="0" i="0" u="none" strike="noStrike" err="1">
                <a:solidFill>
                  <a:srgbClr val="48EFA7"/>
                </a:solidFill>
                <a:latin typeface="Grenze"/>
                <a:ea typeface="Grenze"/>
                <a:cs typeface="Grenze"/>
              </a:rPr>
              <a:t>impacto</a:t>
            </a:r>
            <a:endParaRPr lang="en-US" sz="2800" b="0" i="0" u="none" strike="noStrike">
              <a:solidFill>
                <a:srgbClr val="48EFA7"/>
              </a:solidFill>
              <a:latin typeface="Grenze"/>
              <a:ea typeface="Grenze"/>
              <a:cs typeface="Grenze"/>
            </a:endParaRPr>
          </a:p>
          <a:p>
            <a:endParaRPr lang="en-US"/>
          </a:p>
          <a:p>
            <a:pPr algn="ctr"/>
            <a:endParaRPr lang="pt-BR"/>
          </a:p>
        </p:txBody>
      </p:sp>
      <p:sp>
        <p:nvSpPr>
          <p:cNvPr id="4" name="Google Shape;371;p3">
            <a:extLst>
              <a:ext uri="{FF2B5EF4-FFF2-40B4-BE49-F238E27FC236}">
                <a16:creationId xmlns:a16="http://schemas.microsoft.com/office/drawing/2014/main" id="{FBD1426B-2D73-FFE4-21E0-2265485A12A8}"/>
              </a:ext>
            </a:extLst>
          </p:cNvPr>
          <p:cNvSpPr txBox="1"/>
          <p:nvPr/>
        </p:nvSpPr>
        <p:spPr>
          <a:xfrm>
            <a:off x="708273" y="1670356"/>
            <a:ext cx="8520599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1. O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problema</a:t>
            </a:r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que</a:t>
            </a:r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ninguém</a:t>
            </a:r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resolveu</a:t>
            </a:r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tem</a:t>
            </a:r>
            <a:r>
              <a:rPr lang="en-US" sz="28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um </a:t>
            </a:r>
            <a:r>
              <a:rPr lang="en-US" sz="28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custo</a:t>
            </a:r>
            <a:endParaRPr lang="pt-BR" sz="2800"/>
          </a:p>
          <a:p>
            <a:pPr>
              <a:lnSpc>
                <a:spcPct val="120003"/>
              </a:lnSpc>
            </a:pPr>
            <a:br>
              <a:rPr lang="en-US">
                <a:sym typeface="Grenze"/>
              </a:rPr>
            </a:b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516519" y="351052"/>
            <a:ext cx="5794866" cy="575543"/>
          </a:xfrm>
          <a:prstGeom prst="rect">
            <a:avLst/>
          </a:prstGeom>
        </p:spPr>
        <p:txBody>
          <a:bodyPr spcFirstLastPara="1" vert="horz" wrap="square" lIns="0" tIns="8637" rIns="0" bIns="0" rtlCol="0" anchor="t" anchorCtr="0">
            <a:spAutoFit/>
          </a:bodyPr>
          <a:lstStyle/>
          <a:p>
            <a:pPr marL="8637">
              <a:spcBef>
                <a:spcPts val="68"/>
              </a:spcBef>
            </a:pPr>
            <a:r>
              <a:rPr sz="3630" spc="-289">
                <a:latin typeface="Grenze" panose="020B0604020202020204" charset="0"/>
                <a:cs typeface="Grenze" panose="020B0604020202020204" charset="0"/>
              </a:rPr>
              <a:t>O</a:t>
            </a:r>
            <a:r>
              <a:rPr sz="3630" spc="-340">
                <a:latin typeface="Grenze" panose="020B0604020202020204" charset="0"/>
                <a:cs typeface="Grenze" panose="020B0604020202020204" charset="0"/>
              </a:rPr>
              <a:t> </a:t>
            </a:r>
            <a:r>
              <a:rPr lang="pt-BR" sz="3630" spc="-340">
                <a:latin typeface="Grenze" panose="020B0604020202020204" charset="0"/>
                <a:cs typeface="Grenze" panose="020B0604020202020204" charset="0"/>
              </a:rPr>
              <a:t>   </a:t>
            </a:r>
            <a:r>
              <a:rPr sz="3630" spc="-245">
                <a:latin typeface="Grenze" panose="020B0604020202020204" charset="0"/>
                <a:cs typeface="Grenze" panose="020B0604020202020204" charset="0"/>
              </a:rPr>
              <a:t>que</a:t>
            </a:r>
            <a:r>
              <a:rPr lang="pt-BR" sz="3630" spc="-245">
                <a:latin typeface="Grenze" panose="020B0604020202020204" charset="0"/>
                <a:cs typeface="Grenze" panose="020B0604020202020204" charset="0"/>
              </a:rPr>
              <a:t>  </a:t>
            </a:r>
            <a:r>
              <a:rPr sz="3630" spc="-340">
                <a:latin typeface="Grenze" panose="020B0604020202020204" charset="0"/>
                <a:cs typeface="Grenze" panose="020B0604020202020204" charset="0"/>
              </a:rPr>
              <a:t> </a:t>
            </a:r>
            <a:r>
              <a:rPr lang="pt-BR" sz="3630" spc="-340">
                <a:latin typeface="Grenze" panose="020B0604020202020204" charset="0"/>
                <a:cs typeface="Grenze" panose="020B0604020202020204" charset="0"/>
              </a:rPr>
              <a:t> </a:t>
            </a:r>
            <a:r>
              <a:rPr sz="3630" spc="-197" err="1">
                <a:latin typeface="Grenze" panose="020B0604020202020204" charset="0"/>
                <a:cs typeface="Grenze" panose="020B0604020202020204" charset="0"/>
              </a:rPr>
              <a:t>foi</a:t>
            </a:r>
            <a:r>
              <a:rPr lang="pt-BR" sz="3630" spc="-197">
                <a:latin typeface="Grenze" panose="020B0604020202020204" charset="0"/>
                <a:cs typeface="Grenze" panose="020B0604020202020204" charset="0"/>
              </a:rPr>
              <a:t> </a:t>
            </a:r>
            <a:r>
              <a:rPr sz="3630" spc="-340">
                <a:latin typeface="Grenze" panose="020B0604020202020204" charset="0"/>
                <a:cs typeface="Grenze" panose="020B0604020202020204" charset="0"/>
              </a:rPr>
              <a:t> </a:t>
            </a:r>
            <a:r>
              <a:rPr lang="pt-BR" sz="3630" spc="-340">
                <a:latin typeface="Grenze" panose="020B0604020202020204" charset="0"/>
                <a:cs typeface="Grenze" panose="020B0604020202020204" charset="0"/>
              </a:rPr>
              <a:t>  </a:t>
            </a:r>
            <a:r>
              <a:rPr sz="3630" spc="-190" err="1">
                <a:latin typeface="Grenze" panose="020B0604020202020204" charset="0"/>
                <a:cs typeface="Grenze" panose="020B0604020202020204" charset="0"/>
              </a:rPr>
              <a:t>feito</a:t>
            </a:r>
            <a:r>
              <a:rPr sz="3630" spc="-190">
                <a:latin typeface="Grenze" panose="020B0604020202020204" charset="0"/>
                <a:cs typeface="Grenze" panose="020B0604020202020204" charset="0"/>
              </a:rPr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91083" y="436991"/>
            <a:ext cx="3627483" cy="458128"/>
          </a:xfrm>
          <a:prstGeom prst="rect">
            <a:avLst/>
          </a:prstGeom>
        </p:spPr>
        <p:txBody>
          <a:bodyPr vert="horz" wrap="square" lIns="0" tIns="15547" rIns="0" bIns="0" rtlCol="0" anchor="t">
            <a:spAutoFit/>
          </a:bodyPr>
          <a:lstStyle/>
          <a:p>
            <a:pPr marL="8255" marR="3175" algn="just">
              <a:lnSpc>
                <a:spcPct val="150000"/>
              </a:lnSpc>
              <a:spcBef>
                <a:spcPts val="122"/>
              </a:spcBef>
            </a:pP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Descreva </a:t>
            </a:r>
            <a:r>
              <a:rPr sz="1000" spc="-14">
                <a:solidFill>
                  <a:srgbClr val="FFFFFF"/>
                </a:solidFill>
                <a:latin typeface="Lucida Sans Unicode"/>
                <a:cs typeface="Lucida Sans Unicode"/>
              </a:rPr>
              <a:t>com</a:t>
            </a:r>
            <a:r>
              <a:rPr sz="10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4">
                <a:solidFill>
                  <a:srgbClr val="FFFFFF"/>
                </a:solidFill>
                <a:latin typeface="Lucida Sans Unicode"/>
                <a:cs typeface="Lucida Sans Unicode"/>
              </a:rPr>
              <a:t>especificidade</a:t>
            </a:r>
            <a:r>
              <a:rPr sz="1000" spc="-3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—</a:t>
            </a:r>
            <a:r>
              <a:rPr sz="1000" spc="-1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não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 "criamos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um</a:t>
            </a:r>
            <a:r>
              <a:rPr sz="1000" spc="-27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sistema",</a:t>
            </a:r>
            <a:r>
              <a:rPr sz="1000" spc="-2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mas</a:t>
            </a:r>
            <a:r>
              <a:rPr sz="1000" spc="-27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o</a:t>
            </a:r>
            <a:r>
              <a:rPr sz="1000" spc="-27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que</a:t>
            </a:r>
            <a:r>
              <a:rPr sz="1000" spc="-2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exatamente</a:t>
            </a:r>
            <a:r>
              <a:rPr sz="10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14">
                <a:solidFill>
                  <a:srgbClr val="FFFFFF"/>
                </a:solidFill>
                <a:latin typeface="Lucida Sans Unicode"/>
                <a:cs typeface="Lucida Sans Unicode"/>
              </a:rPr>
              <a:t>foi</a:t>
            </a:r>
            <a:r>
              <a:rPr sz="1000" spc="-2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feito, </a:t>
            </a:r>
            <a:r>
              <a:rPr sz="1000" spc="-14">
                <a:solidFill>
                  <a:srgbClr val="FFFFFF"/>
                </a:solidFill>
                <a:latin typeface="Lucida Sans Unicode"/>
                <a:cs typeface="Lucida Sans Unicode"/>
              </a:rPr>
              <a:t>como</a:t>
            </a:r>
            <a:r>
              <a:rPr sz="1000" spc="-27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e</a:t>
            </a:r>
            <a:r>
              <a:rPr sz="1000" spc="-2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>
                <a:solidFill>
                  <a:srgbClr val="FFFFFF"/>
                </a:solidFill>
                <a:latin typeface="Lucida Sans Unicode"/>
                <a:cs typeface="Lucida Sans Unicode"/>
              </a:rPr>
              <a:t>por</a:t>
            </a:r>
            <a:r>
              <a:rPr sz="1000" spc="-24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000" spc="-7">
                <a:solidFill>
                  <a:srgbClr val="FFFFFF"/>
                </a:solidFill>
                <a:latin typeface="Lucida Sans Unicode"/>
                <a:cs typeface="Lucida Sans Unicode"/>
              </a:rPr>
              <a:t>quem.</a:t>
            </a:r>
            <a:endParaRPr lang="pt-BR" sz="1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220" y="999713"/>
            <a:ext cx="2712720" cy="16073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wrap="square" lIns="0" tIns="22024" rIns="0" bIns="0" rtlCol="0">
            <a:spAutoFit/>
          </a:bodyPr>
          <a:lstStyle/>
          <a:p>
            <a:pPr marL="85509">
              <a:spcBef>
                <a:spcPts val="173"/>
              </a:spcBef>
            </a:pPr>
            <a:r>
              <a:rPr sz="900" spc="-68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71">
                <a:solidFill>
                  <a:srgbClr val="FFFFFF"/>
                </a:solidFill>
                <a:latin typeface="Arial Black"/>
                <a:cs typeface="Arial Black"/>
              </a:rPr>
              <a:t>INTERVENÇÃO</a:t>
            </a:r>
            <a:r>
              <a:rPr sz="900" spc="-2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4">
                <a:solidFill>
                  <a:srgbClr val="FFFFFF"/>
                </a:solidFill>
                <a:latin typeface="Arial Black"/>
                <a:cs typeface="Arial Black"/>
              </a:rPr>
              <a:t>EM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48">
                <a:solidFill>
                  <a:srgbClr val="FFFFFF"/>
                </a:solidFill>
                <a:latin typeface="Arial Black"/>
                <a:cs typeface="Arial Black"/>
              </a:rPr>
              <a:t>UMA</a:t>
            </a:r>
            <a:r>
              <a:rPr sz="900" spc="-2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7">
                <a:solidFill>
                  <a:srgbClr val="FFFFFF"/>
                </a:solidFill>
                <a:latin typeface="Arial Black"/>
                <a:cs typeface="Arial Black"/>
              </a:rPr>
              <a:t>FRASE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220" y="1160056"/>
            <a:ext cx="7947660" cy="389973"/>
          </a:xfrm>
          <a:custGeom>
            <a:avLst/>
            <a:gdLst/>
            <a:ahLst/>
            <a:cxnLst/>
            <a:rect l="l" t="t" r="r" b="b"/>
            <a:pathLst>
              <a:path w="4676140" h="573405">
                <a:moveTo>
                  <a:pt x="4675644" y="0"/>
                </a:moveTo>
                <a:lnTo>
                  <a:pt x="0" y="0"/>
                </a:lnTo>
                <a:lnTo>
                  <a:pt x="0" y="573379"/>
                </a:lnTo>
                <a:lnTo>
                  <a:pt x="4675644" y="573379"/>
                </a:lnTo>
                <a:lnTo>
                  <a:pt x="4675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2"/>
          </a:p>
        </p:txBody>
      </p:sp>
      <p:sp>
        <p:nvSpPr>
          <p:cNvPr id="6" name="object 6"/>
          <p:cNvSpPr txBox="1"/>
          <p:nvPr/>
        </p:nvSpPr>
        <p:spPr>
          <a:xfrm>
            <a:off x="617220" y="3898858"/>
            <a:ext cx="3347741" cy="16073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wrap="square" lIns="0" tIns="22024" rIns="0" bIns="0" rtlCol="0">
            <a:spAutoFit/>
          </a:bodyPr>
          <a:lstStyle/>
          <a:p>
            <a:pPr marL="85509">
              <a:spcBef>
                <a:spcPts val="173"/>
              </a:spcBef>
            </a:pPr>
            <a:r>
              <a:rPr sz="900" spc="-44">
                <a:solidFill>
                  <a:srgbClr val="FFFFFF"/>
                </a:solidFill>
                <a:latin typeface="Arial Black"/>
                <a:cs typeface="Arial Black"/>
              </a:rPr>
              <a:t>COMO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24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1">
                <a:solidFill>
                  <a:srgbClr val="FFFFFF"/>
                </a:solidFill>
                <a:latin typeface="Arial Black"/>
                <a:cs typeface="Arial Black"/>
              </a:rPr>
              <a:t>MÉTODO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95">
                <a:solidFill>
                  <a:srgbClr val="FFFFFF"/>
                </a:solidFill>
                <a:latin typeface="Arial Black"/>
                <a:cs typeface="Arial Black"/>
              </a:rPr>
              <a:t>SE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71">
                <a:solidFill>
                  <a:srgbClr val="FFFFFF"/>
                </a:solidFill>
                <a:latin typeface="Arial Black"/>
                <a:cs typeface="Arial Black"/>
              </a:rPr>
              <a:t>CONECTA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41">
                <a:solidFill>
                  <a:srgbClr val="FFFFFF"/>
                </a:solidFill>
                <a:latin typeface="Arial Black"/>
                <a:cs typeface="Arial Black"/>
              </a:rPr>
              <a:t>COM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61">
                <a:solidFill>
                  <a:srgbClr val="FFFFFF"/>
                </a:solidFill>
                <a:latin typeface="Arial Black"/>
                <a:cs typeface="Arial Black"/>
              </a:rPr>
              <a:t>OS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61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r>
              <a:rPr sz="900" spc="-27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17">
                <a:solidFill>
                  <a:srgbClr val="FFFFFF"/>
                </a:solidFill>
                <a:latin typeface="Arial Black"/>
                <a:cs typeface="Arial Black"/>
              </a:rPr>
              <a:t>PO</a:t>
            </a:r>
            <a:r>
              <a:rPr lang="pt-BR" sz="900" spc="-17">
                <a:solidFill>
                  <a:srgbClr val="FFFFFF"/>
                </a:solidFill>
                <a:latin typeface="Arial Black"/>
                <a:cs typeface="Arial Black"/>
              </a:rPr>
              <a:t>RQUÊS?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17220" y="4060909"/>
            <a:ext cx="7947660" cy="610224"/>
          </a:xfrm>
          <a:custGeom>
            <a:avLst/>
            <a:gdLst/>
            <a:ahLst/>
            <a:cxnLst/>
            <a:rect l="l" t="t" r="r" b="b"/>
            <a:pathLst>
              <a:path w="4676140" h="897254">
                <a:moveTo>
                  <a:pt x="4675644" y="0"/>
                </a:moveTo>
                <a:lnTo>
                  <a:pt x="0" y="0"/>
                </a:lnTo>
                <a:lnTo>
                  <a:pt x="0" y="897026"/>
                </a:lnTo>
                <a:lnTo>
                  <a:pt x="4675644" y="897026"/>
                </a:lnTo>
                <a:lnTo>
                  <a:pt x="4675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2"/>
          </a:p>
        </p:txBody>
      </p:sp>
      <p:sp>
        <p:nvSpPr>
          <p:cNvPr id="9" name="object 9"/>
          <p:cNvSpPr txBox="1"/>
          <p:nvPr/>
        </p:nvSpPr>
        <p:spPr>
          <a:xfrm>
            <a:off x="617220" y="2642943"/>
            <a:ext cx="3470366" cy="16073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vert="horz" wrap="square" lIns="0" tIns="22024" rIns="0" bIns="0" rtlCol="0">
            <a:spAutoFit/>
          </a:bodyPr>
          <a:lstStyle/>
          <a:p>
            <a:pPr marL="85509">
              <a:spcBef>
                <a:spcPts val="173"/>
              </a:spcBef>
            </a:pPr>
            <a:r>
              <a:rPr sz="900" spc="-61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r>
              <a:rPr sz="900" spc="-24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75">
                <a:solidFill>
                  <a:srgbClr val="FFFFFF"/>
                </a:solidFill>
                <a:latin typeface="Arial Black"/>
                <a:cs typeface="Arial Black"/>
              </a:rPr>
              <a:t>RISCOS</a:t>
            </a:r>
            <a:r>
              <a:rPr sz="9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68">
                <a:solidFill>
                  <a:srgbClr val="FFFFFF"/>
                </a:solidFill>
                <a:latin typeface="Arial Black"/>
                <a:cs typeface="Arial Black"/>
              </a:rPr>
              <a:t>ASSOCIADOS</a:t>
            </a:r>
            <a:r>
              <a:rPr sz="9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68">
                <a:solidFill>
                  <a:srgbClr val="FFFFFF"/>
                </a:solidFill>
                <a:latin typeface="Arial Black"/>
                <a:cs typeface="Arial Black"/>
              </a:rPr>
              <a:t>À</a:t>
            </a:r>
            <a:r>
              <a:rPr sz="900" spc="-2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7">
                <a:solidFill>
                  <a:srgbClr val="FFFFFF"/>
                </a:solidFill>
                <a:latin typeface="Arial Black"/>
                <a:cs typeface="Arial Black"/>
              </a:rPr>
              <a:t>INTERVENÇÃO</a:t>
            </a:r>
            <a:endParaRPr sz="900">
              <a:latin typeface="Arial Black"/>
              <a:cs typeface="Arial Black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951690"/>
              </p:ext>
            </p:extLst>
          </p:nvPr>
        </p:nvGraphicFramePr>
        <p:xfrm>
          <a:off x="617220" y="1652657"/>
          <a:ext cx="3873158" cy="8596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3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287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spc="-1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FERRAMENTAS</a:t>
                      </a:r>
                      <a:r>
                        <a:rPr sz="9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8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/</a:t>
                      </a:r>
                      <a:r>
                        <a:rPr sz="9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TECNOLOGIAS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2024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978639"/>
              </p:ext>
            </p:extLst>
          </p:nvPr>
        </p:nvGraphicFramePr>
        <p:xfrm>
          <a:off x="4673886" y="1652657"/>
          <a:ext cx="3890994" cy="8596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0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1287">
                <a:tc>
                  <a:txBody>
                    <a:bodyPr/>
                    <a:lstStyle/>
                    <a:p>
                      <a:pPr marL="12573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900" spc="-7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QUEM</a:t>
                      </a:r>
                      <a:r>
                        <a:rPr sz="900" spc="-35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14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EXECUTOU</a:t>
                      </a:r>
                      <a:r>
                        <a:rPr sz="900" spc="-3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900" spc="-10">
                          <a:solidFill>
                            <a:srgbClr val="FFFFFF"/>
                          </a:solidFill>
                          <a:latin typeface="Arial Black"/>
                          <a:cs typeface="Arial Black"/>
                        </a:rPr>
                        <a:t>(ATORES)</a:t>
                      </a:r>
                      <a:endParaRPr sz="900">
                        <a:latin typeface="Arial Black"/>
                        <a:cs typeface="Arial Black"/>
                      </a:endParaRPr>
                    </a:p>
                  </a:txBody>
                  <a:tcPr marL="0" marR="0" marT="22024" marB="0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0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bject 13"/>
          <p:cNvSpPr/>
          <p:nvPr/>
        </p:nvSpPr>
        <p:spPr>
          <a:xfrm>
            <a:off x="617220" y="2808797"/>
            <a:ext cx="7947660" cy="942105"/>
          </a:xfrm>
          <a:custGeom>
            <a:avLst/>
            <a:gdLst/>
            <a:ahLst/>
            <a:cxnLst/>
            <a:rect l="l" t="t" r="r" b="b"/>
            <a:pathLst>
              <a:path w="4676140" h="2025014">
                <a:moveTo>
                  <a:pt x="4675644" y="0"/>
                </a:moveTo>
                <a:lnTo>
                  <a:pt x="0" y="0"/>
                </a:lnTo>
                <a:lnTo>
                  <a:pt x="0" y="2024507"/>
                </a:lnTo>
                <a:lnTo>
                  <a:pt x="4675644" y="2024507"/>
                </a:lnTo>
                <a:lnTo>
                  <a:pt x="4675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952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/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Faltam 5 minutos para o término dessa etapa!</a:t>
            </a:r>
          </a:p>
        </p:txBody>
      </p:sp>
      <p:sp>
        <p:nvSpPr>
          <p:cNvPr id="317" name="Google Shape;317;p15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3EC9B327-FA3F-4B33-8F5A-739AD49DC799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8431C3C4-4F1F-44AA-86CD-9E3BE31D959C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3A3AFD04-DF6A-4077-973E-02B06543FCE3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Próxima</a:t>
              </a: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pt-BR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Intervalo</a:t>
              </a:r>
              <a:endParaRPr sz="100"/>
            </a:p>
          </p:txBody>
        </p:sp>
      </p:grpSp>
    </p:spTree>
    <p:extLst>
      <p:ext uri="{BB962C8B-B14F-4D97-AF65-F5344CB8AC3E}">
        <p14:creationId xmlns:p14="http://schemas.microsoft.com/office/powerpoint/2010/main" val="253815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6097D742-071A-5D92-25A7-576C1093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>
            <a:extLst>
              <a:ext uri="{FF2B5EF4-FFF2-40B4-BE49-F238E27FC236}">
                <a16:creationId xmlns:a16="http://schemas.microsoft.com/office/drawing/2014/main" id="{896BF036-C365-B848-90FE-5B42EE12AC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Intervalo</a:t>
            </a:r>
            <a:endParaRPr lang="pt-BR"/>
          </a:p>
        </p:txBody>
      </p:sp>
      <p:sp>
        <p:nvSpPr>
          <p:cNvPr id="317" name="Google Shape;317;p15">
            <a:extLst>
              <a:ext uri="{FF2B5EF4-FFF2-40B4-BE49-F238E27FC236}">
                <a16:creationId xmlns:a16="http://schemas.microsoft.com/office/drawing/2014/main" id="{4DFA2822-070F-E9DB-2E7F-A308AC83C7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8BE91B3C-45E1-A5B1-6A40-726B7273C82F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B9D59296-40ED-A43E-6A25-529CCC22E9BB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9902F5AB-603B-094F-1959-50881436FC0C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20 </a:t>
              </a:r>
              <a:r>
                <a:rPr lang="en-US" sz="20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minutos</a:t>
              </a:r>
              <a:endParaRPr lang="pt-BR" err="1"/>
            </a:p>
            <a:p>
              <a:pPr>
                <a:lnSpc>
                  <a:spcPct val="120003"/>
                </a:lnSpc>
              </a:pPr>
              <a:r>
                <a:rPr lang="en-US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Etapa 5 -  </a:t>
              </a:r>
              <a:r>
                <a:rPr lang="en-US" sz="12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Resultados</a:t>
              </a:r>
              <a:r>
                <a:rPr lang="en-US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esperados</a:t>
              </a:r>
              <a:endParaRPr lang="en-US" sz="1200">
                <a:solidFill>
                  <a:srgbClr val="48EFA7"/>
                </a:solidFill>
                <a:latin typeface="Grenze"/>
                <a:cs typeface="Grenze"/>
              </a:endParaRPr>
            </a:p>
            <a:p>
              <a:pPr>
                <a:lnSpc>
                  <a:spcPct val="120003"/>
                </a:lnSpc>
              </a:pPr>
              <a:endParaRPr lang="en-US" sz="1200">
                <a:solidFill>
                  <a:srgbClr val="48EFA7"/>
                </a:solidFill>
                <a:latin typeface="Grenze"/>
                <a:cs typeface="Grenz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361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C5B8E8A6-35E7-6302-929E-2308DD828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>
            <a:extLst>
              <a:ext uri="{FF2B5EF4-FFF2-40B4-BE49-F238E27FC236}">
                <a16:creationId xmlns:a16="http://schemas.microsoft.com/office/drawing/2014/main" id="{7EAA08EF-0A2B-52C2-C3DD-D6469DE7B83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>
            <a:extLst>
              <a:ext uri="{FF2B5EF4-FFF2-40B4-BE49-F238E27FC236}">
                <a16:creationId xmlns:a16="http://schemas.microsoft.com/office/drawing/2014/main" id="{97653A8A-CE31-B91F-E463-148CC63113E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>
            <a:extLst>
              <a:ext uri="{FF2B5EF4-FFF2-40B4-BE49-F238E27FC236}">
                <a16:creationId xmlns:a16="http://schemas.microsoft.com/office/drawing/2014/main" id="{500850DD-367A-CF11-94C5-0F8FFDCA87B7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352" name="Google Shape;352;p8">
              <a:extLst>
                <a:ext uri="{FF2B5EF4-FFF2-40B4-BE49-F238E27FC236}">
                  <a16:creationId xmlns:a16="http://schemas.microsoft.com/office/drawing/2014/main" id="{AC7286B2-9FE8-DFE2-C0FA-AD3965BC2061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>
              <a:extLst>
                <a:ext uri="{FF2B5EF4-FFF2-40B4-BE49-F238E27FC236}">
                  <a16:creationId xmlns:a16="http://schemas.microsoft.com/office/drawing/2014/main" id="{81522F3F-7341-73AB-A66C-8D3E55931B7D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Tempo para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essa</a:t>
              </a: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etapa: 15 minutos </a:t>
              </a:r>
              <a:endParaRPr/>
            </a:p>
          </p:txBody>
        </p:sp>
      </p:grpSp>
      <p:grpSp>
        <p:nvGrpSpPr>
          <p:cNvPr id="354" name="Google Shape;354;p8">
            <a:extLst>
              <a:ext uri="{FF2B5EF4-FFF2-40B4-BE49-F238E27FC236}">
                <a16:creationId xmlns:a16="http://schemas.microsoft.com/office/drawing/2014/main" id="{6FD9B7A0-A70F-987C-07AC-70C1197A206D}"/>
              </a:ext>
            </a:extLst>
          </p:cNvPr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>
              <a:extLst>
                <a:ext uri="{FF2B5EF4-FFF2-40B4-BE49-F238E27FC236}">
                  <a16:creationId xmlns:a16="http://schemas.microsoft.com/office/drawing/2014/main" id="{73FF30D4-F7BE-B782-8815-A5E0A96CE586}"/>
                </a:ext>
              </a:extLst>
            </p:cNvPr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>
              <a:extLst>
                <a:ext uri="{FF2B5EF4-FFF2-40B4-BE49-F238E27FC236}">
                  <a16:creationId xmlns:a16="http://schemas.microsoft.com/office/drawing/2014/main" id="{245BC284-BED3-4BAD-C2E6-173406C84995}"/>
                </a:ext>
              </a:extLst>
            </p:cNvPr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0" name="Google Shape;353;p8">
            <a:extLst>
              <a:ext uri="{FF2B5EF4-FFF2-40B4-BE49-F238E27FC236}">
                <a16:creationId xmlns:a16="http://schemas.microsoft.com/office/drawing/2014/main" id="{32FA7C4C-9983-CDF4-E611-598989406143}"/>
              </a:ext>
            </a:extLst>
          </p:cNvPr>
          <p:cNvSpPr txBox="1"/>
          <p:nvPr/>
        </p:nvSpPr>
        <p:spPr>
          <a:xfrm>
            <a:off x="842485" y="2031697"/>
            <a:ext cx="5806408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Etapa 5</a:t>
            </a:r>
          </a:p>
          <a:p>
            <a:pPr>
              <a:lnSpc>
                <a:spcPct val="120003"/>
              </a:lnSpc>
            </a:pPr>
            <a:r>
              <a:rPr lang="pt-BR" sz="32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Resultados Esperados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09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-1097280" y="3474720"/>
            <a:ext cx="3200400" cy="3200400"/>
          </a:xfrm>
          <a:prstGeom prst="ellipse">
            <a:avLst/>
          </a:prstGeom>
          <a:solidFill>
            <a:srgbClr val="1E6B52">
              <a:alpha val="45000"/>
            </a:srgbClr>
          </a:solidFill>
          <a:ln w="12700">
            <a:solidFill>
              <a:srgbClr val="1E6B52">
                <a:alpha val="45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-457200" y="3931920"/>
            <a:ext cx="2011680" cy="2011680"/>
          </a:xfrm>
          <a:prstGeom prst="ellipse">
            <a:avLst/>
          </a:prstGeom>
          <a:solidFill>
            <a:srgbClr val="3B9E7A">
              <a:alpha val="30000"/>
            </a:srgbClr>
          </a:solidFill>
          <a:ln w="12700">
            <a:solidFill>
              <a:srgbClr val="3B9E7A">
                <a:alpha val="30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365760" y="182880"/>
            <a:ext cx="73152" cy="502920"/>
          </a:xfrm>
          <a:prstGeom prst="rect">
            <a:avLst/>
          </a:prstGeom>
          <a:solidFill>
            <a:srgbClr val="3B9E7A"/>
          </a:solidFill>
          <a:ln w="12700">
            <a:solidFill>
              <a:srgbClr val="3B9E7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502920" y="182880"/>
            <a:ext cx="73152" cy="502920"/>
          </a:xfrm>
          <a:prstGeom prst="rect">
            <a:avLst/>
          </a:prstGeom>
          <a:solidFill>
            <a:srgbClr val="3B9E7A"/>
          </a:solidFill>
          <a:ln w="12700">
            <a:solidFill>
              <a:srgbClr val="3B9E7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640080" y="182880"/>
            <a:ext cx="73152" cy="5029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830868" y="198610"/>
            <a:ext cx="5539741" cy="6060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err="1">
                <a:solidFill>
                  <a:schemeClr val="tx1"/>
                </a:solidFill>
                <a:latin typeface="Grenze"/>
                <a:ea typeface="Georgia" pitchFamily="34" charset="-122"/>
                <a:cs typeface="Grenze"/>
              </a:rPr>
              <a:t>Resultados</a:t>
            </a:r>
            <a:r>
              <a:rPr lang="en-US" sz="2400">
                <a:solidFill>
                  <a:schemeClr val="tx1"/>
                </a:solidFill>
                <a:latin typeface="Grenze"/>
                <a:ea typeface="Georgia" pitchFamily="34" charset="-122"/>
                <a:cs typeface="Grenze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Grenze"/>
                <a:ea typeface="Georgia" pitchFamily="34" charset="-122"/>
                <a:cs typeface="Grenze"/>
              </a:rPr>
              <a:t>Esperados</a:t>
            </a:r>
            <a:endParaRPr lang="pt-BR" sz="2400">
              <a:solidFill>
                <a:schemeClr val="tx1"/>
              </a:solidFill>
              <a:latin typeface="Grenze"/>
              <a:cs typeface="Grenze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517904" y="786384"/>
            <a:ext cx="649224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Seja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específico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: o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que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muda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, para quem e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como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medir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? Evite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genéricos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—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diga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com qual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indicador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e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em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1000" err="1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quanto</a:t>
            </a:r>
            <a:r>
              <a:rPr lang="en-US" sz="1000">
                <a:solidFill>
                  <a:srgbClr val="A8C8BB"/>
                </a:solidFill>
                <a:latin typeface="Calibri"/>
                <a:ea typeface="Calibri"/>
                <a:cs typeface="Calibri"/>
              </a:rPr>
              <a:t> tempo.</a:t>
            </a:r>
            <a:endParaRPr lang="en-US" sz="1000">
              <a:ea typeface="Calibri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365760" y="1078992"/>
            <a:ext cx="2697480" cy="274320"/>
          </a:xfrm>
          <a:prstGeom prst="rect">
            <a:avLst/>
          </a:prstGeom>
          <a:solidFill>
            <a:srgbClr val="1C3A35"/>
          </a:solidFill>
          <a:ln w="12700">
            <a:solidFill>
              <a:srgbClr val="1C3A3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365760" y="1078992"/>
            <a:ext cx="54864" cy="274320"/>
          </a:xfrm>
          <a:prstGeom prst="rect">
            <a:avLst/>
          </a:prstGeom>
          <a:solidFill>
            <a:srgbClr val="3B9E7A"/>
          </a:solidFill>
          <a:ln w="12700">
            <a:solidFill>
              <a:srgbClr val="3B9E7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475488" y="1078992"/>
            <a:ext cx="25328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 IMEDIATO</a:t>
            </a:r>
            <a:endParaRPr lang="en-US" sz="750"/>
          </a:p>
        </p:txBody>
      </p:sp>
      <p:sp>
        <p:nvSpPr>
          <p:cNvPr id="14" name="Shape 12"/>
          <p:cNvSpPr/>
          <p:nvPr/>
        </p:nvSpPr>
        <p:spPr>
          <a:xfrm>
            <a:off x="365760" y="1353312"/>
            <a:ext cx="2697480" cy="2468880"/>
          </a:xfrm>
          <a:prstGeom prst="rect">
            <a:avLst/>
          </a:prstGeom>
          <a:solidFill>
            <a:srgbClr val="F7FBF9"/>
          </a:solidFill>
          <a:ln w="9525">
            <a:solidFill>
              <a:srgbClr val="C8DAD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475488" y="1426464"/>
            <a:ext cx="2514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750"/>
          </a:p>
        </p:txBody>
      </p:sp>
      <p:sp>
        <p:nvSpPr>
          <p:cNvPr id="16" name="Shape 14"/>
          <p:cNvSpPr/>
          <p:nvPr/>
        </p:nvSpPr>
        <p:spPr>
          <a:xfrm>
            <a:off x="3177540" y="1078992"/>
            <a:ext cx="2697480" cy="274320"/>
          </a:xfrm>
          <a:prstGeom prst="rect">
            <a:avLst/>
          </a:prstGeom>
          <a:solidFill>
            <a:srgbClr val="1C3A35"/>
          </a:solidFill>
          <a:ln w="12700">
            <a:solidFill>
              <a:srgbClr val="1C3A3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Shape 15"/>
          <p:cNvSpPr/>
          <p:nvPr/>
        </p:nvSpPr>
        <p:spPr>
          <a:xfrm>
            <a:off x="3177540" y="1078992"/>
            <a:ext cx="54864" cy="274320"/>
          </a:xfrm>
          <a:prstGeom prst="rect">
            <a:avLst/>
          </a:prstGeom>
          <a:solidFill>
            <a:srgbClr val="3B9E7A"/>
          </a:solidFill>
          <a:ln w="12700">
            <a:solidFill>
              <a:srgbClr val="3B9E7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3287268" y="1078992"/>
            <a:ext cx="25328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 DE MÉDIO PRAZO</a:t>
            </a:r>
            <a:endParaRPr lang="en-US" sz="750"/>
          </a:p>
        </p:txBody>
      </p:sp>
      <p:sp>
        <p:nvSpPr>
          <p:cNvPr id="19" name="Shape 17"/>
          <p:cNvSpPr/>
          <p:nvPr/>
        </p:nvSpPr>
        <p:spPr>
          <a:xfrm>
            <a:off x="3177540" y="1353312"/>
            <a:ext cx="2697480" cy="2468880"/>
          </a:xfrm>
          <a:prstGeom prst="rect">
            <a:avLst/>
          </a:prstGeom>
          <a:solidFill>
            <a:srgbClr val="F7FBF9"/>
          </a:solidFill>
          <a:ln w="9525">
            <a:solidFill>
              <a:srgbClr val="C8DAD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3287268" y="1426464"/>
            <a:ext cx="2514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750"/>
          </a:p>
        </p:txBody>
      </p:sp>
      <p:sp>
        <p:nvSpPr>
          <p:cNvPr id="21" name="Shape 19"/>
          <p:cNvSpPr/>
          <p:nvPr/>
        </p:nvSpPr>
        <p:spPr>
          <a:xfrm>
            <a:off x="5989320" y="1078992"/>
            <a:ext cx="2697480" cy="274320"/>
          </a:xfrm>
          <a:prstGeom prst="rect">
            <a:avLst/>
          </a:prstGeom>
          <a:solidFill>
            <a:srgbClr val="1C3A35"/>
          </a:solidFill>
          <a:ln w="12700">
            <a:solidFill>
              <a:srgbClr val="1C3A3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5989320" y="1078992"/>
            <a:ext cx="54864" cy="274320"/>
          </a:xfrm>
          <a:prstGeom prst="rect">
            <a:avLst/>
          </a:prstGeom>
          <a:solidFill>
            <a:srgbClr val="3B9E7A"/>
          </a:solidFill>
          <a:ln w="12700">
            <a:solidFill>
              <a:srgbClr val="3B9E7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6099048" y="1078992"/>
            <a:ext cx="2532888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RESULTADO INSTITUCIONAL</a:t>
            </a:r>
            <a:endParaRPr lang="en-US" sz="750"/>
          </a:p>
        </p:txBody>
      </p:sp>
      <p:sp>
        <p:nvSpPr>
          <p:cNvPr id="24" name="Shape 22"/>
          <p:cNvSpPr/>
          <p:nvPr/>
        </p:nvSpPr>
        <p:spPr>
          <a:xfrm>
            <a:off x="5989320" y="1353312"/>
            <a:ext cx="2697480" cy="2468880"/>
          </a:xfrm>
          <a:prstGeom prst="rect">
            <a:avLst/>
          </a:prstGeom>
          <a:solidFill>
            <a:srgbClr val="F7FBF9"/>
          </a:solidFill>
          <a:ln w="9525">
            <a:solidFill>
              <a:srgbClr val="C8DAD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6099048" y="1426464"/>
            <a:ext cx="2514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endParaRPr lang="en-US" sz="750"/>
          </a:p>
        </p:txBody>
      </p:sp>
      <p:sp>
        <p:nvSpPr>
          <p:cNvPr id="26" name="Shape 24"/>
          <p:cNvSpPr/>
          <p:nvPr/>
        </p:nvSpPr>
        <p:spPr>
          <a:xfrm>
            <a:off x="365760" y="3941064"/>
            <a:ext cx="8412480" cy="274320"/>
          </a:xfrm>
          <a:prstGeom prst="rect">
            <a:avLst/>
          </a:prstGeom>
          <a:solidFill>
            <a:srgbClr val="1C3A35"/>
          </a:solidFill>
          <a:ln w="12700">
            <a:solidFill>
              <a:srgbClr val="1C3A3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475488" y="3941064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800" b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LINHA DE BASE PARA MEDIR O RESULTADO</a:t>
            </a:r>
            <a:endParaRPr lang="en-US" sz="800"/>
          </a:p>
        </p:txBody>
      </p:sp>
      <p:sp>
        <p:nvSpPr>
          <p:cNvPr id="28" name="Shape 26"/>
          <p:cNvSpPr/>
          <p:nvPr/>
        </p:nvSpPr>
        <p:spPr>
          <a:xfrm>
            <a:off x="365760" y="4215384"/>
            <a:ext cx="8412480" cy="566928"/>
          </a:xfrm>
          <a:prstGeom prst="rect">
            <a:avLst/>
          </a:prstGeom>
          <a:solidFill>
            <a:srgbClr val="FAFCFB"/>
          </a:solidFill>
          <a:ln w="6350">
            <a:solidFill>
              <a:srgbClr val="CCDDD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7463C24D-F489-35CB-80C8-C7F57C657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>
            <a:extLst>
              <a:ext uri="{FF2B5EF4-FFF2-40B4-BE49-F238E27FC236}">
                <a16:creationId xmlns:a16="http://schemas.microsoft.com/office/drawing/2014/main" id="{1C965D44-F605-B6AC-CBB9-DC30DAE9CB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Faltam 5 minutos para o término dessa etapa!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317" name="Google Shape;317;p15">
            <a:extLst>
              <a:ext uri="{FF2B5EF4-FFF2-40B4-BE49-F238E27FC236}">
                <a16:creationId xmlns:a16="http://schemas.microsoft.com/office/drawing/2014/main" id="{84585DE6-D085-7ECB-E493-26B3D77F65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797D7AF8-5405-7E7E-B956-976F4BE69AF3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4DAB4988-5A45-055C-AF45-884A07DAC5F8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39CB99E0-EBB5-C843-0A84-D728AA73E7E4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Próxima</a:t>
              </a: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pt-BR" sz="1200">
                  <a:solidFill>
                    <a:srgbClr val="48EFA7"/>
                  </a:solidFill>
                  <a:latin typeface="Grenze"/>
                  <a:cs typeface="Grenze"/>
                </a:rPr>
                <a:t>Etapa 6 - Síntese e apresentação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112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DFA669-CEDF-BE41-1C15-92A3C4CB7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0" y="2328775"/>
            <a:ext cx="7070807" cy="841800"/>
          </a:xfrm>
        </p:spPr>
        <p:txBody>
          <a:bodyPr>
            <a:normAutofit fontScale="90000"/>
          </a:bodyPr>
          <a:lstStyle/>
          <a:p>
            <a:r>
              <a:rPr lang="pt-BR"/>
              <a:t>Etapa 6</a:t>
            </a:r>
            <a:br>
              <a:rPr lang="pt-BR"/>
            </a:br>
            <a:r>
              <a:rPr lang="pt-BR"/>
              <a:t>Painel de Síntese 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04904BA-6A00-788A-47FA-4C278B9CFF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r>
              <a:rPr lang="pt-BR"/>
              <a:t> </a:t>
            </a:r>
            <a:endParaRPr lang="pt-BR" sz="800"/>
          </a:p>
        </p:txBody>
      </p:sp>
      <p:sp>
        <p:nvSpPr>
          <p:cNvPr id="4" name="Google Shape;353;p8">
            <a:extLst>
              <a:ext uri="{FF2B5EF4-FFF2-40B4-BE49-F238E27FC236}">
                <a16:creationId xmlns:a16="http://schemas.microsoft.com/office/drawing/2014/main" id="{4E375D53-3EAE-C963-22D5-9D949225A9CD}"/>
              </a:ext>
            </a:extLst>
          </p:cNvPr>
          <p:cNvSpPr txBox="1"/>
          <p:nvPr/>
        </p:nvSpPr>
        <p:spPr>
          <a:xfrm>
            <a:off x="842485" y="3353656"/>
            <a:ext cx="5965522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endParaRPr lang="en-US" sz="2000">
              <a:solidFill>
                <a:srgbClr val="48EFA7"/>
              </a:solidFill>
              <a:latin typeface="Grenze"/>
              <a:ea typeface="Grenze"/>
              <a:cs typeface="Grenze"/>
              <a:sym typeface="Grenze"/>
            </a:endParaRPr>
          </a:p>
          <a:p>
            <a:pPr>
              <a:lnSpc>
                <a:spcPct val="120003"/>
              </a:lnSpc>
            </a:pPr>
            <a:r>
              <a:rPr lang="en-US" sz="16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Tempo para </a:t>
            </a:r>
            <a:r>
              <a:rPr lang="en-US" sz="16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essa</a:t>
            </a:r>
            <a:r>
              <a:rPr lang="en-US" sz="16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 </a:t>
            </a:r>
            <a:r>
              <a:rPr lang="en-US" sz="16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etapa</a:t>
            </a:r>
            <a:r>
              <a:rPr lang="en-US" sz="16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: 10 </a:t>
            </a:r>
            <a:r>
              <a:rPr lang="en-US" sz="16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minutos</a:t>
            </a:r>
            <a:r>
              <a:rPr lang="en-US" sz="16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 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56425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1F3C"/>
          </a:solidFill>
          <a:ln w="12700">
            <a:solidFill>
              <a:srgbClr val="0D1F3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9144000" cy="1234440"/>
          </a:xfrm>
          <a:prstGeom prst="rect">
            <a:avLst/>
          </a:prstGeom>
          <a:solidFill>
            <a:srgbClr val="0A1628"/>
          </a:solidFill>
          <a:ln w="12700">
            <a:solidFill>
              <a:srgbClr val="0A162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5943600" y="0"/>
            <a:ext cx="3200400" cy="1234440"/>
          </a:xfrm>
          <a:prstGeom prst="rect">
            <a:avLst/>
          </a:prstGeom>
          <a:solidFill>
            <a:srgbClr val="0D2A40">
              <a:alpha val="90000"/>
            </a:srgbClr>
          </a:solidFill>
          <a:ln w="12700">
            <a:solidFill>
              <a:srgbClr val="0D2A40">
                <a:alpha val="90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164592" y="164592"/>
            <a:ext cx="54864" cy="777240"/>
          </a:xfrm>
          <a:prstGeom prst="rect">
            <a:avLst/>
          </a:prstGeom>
          <a:solidFill>
            <a:srgbClr val="00C8A0"/>
          </a:solidFill>
          <a:ln w="12700">
            <a:solidFill>
              <a:srgbClr val="00C8A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1691640" y="274320"/>
            <a:ext cx="347472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Painel de Síntese</a:t>
            </a:r>
            <a:endParaRPr lang="en-US" sz="2800"/>
          </a:p>
        </p:txBody>
      </p:sp>
      <p:sp>
        <p:nvSpPr>
          <p:cNvPr id="8" name="Text 6"/>
          <p:cNvSpPr/>
          <p:nvPr/>
        </p:nvSpPr>
        <p:spPr>
          <a:xfrm>
            <a:off x="5486400" y="45720"/>
            <a:ext cx="685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7200" b="1">
                <a:solidFill>
                  <a:srgbClr val="00C8A0">
                    <a:alpha val="90000"/>
                  </a:srgbClr>
                </a:solidFill>
                <a:latin typeface="Georgia"/>
              </a:rPr>
              <a:t>0</a:t>
            </a:r>
          </a:p>
        </p:txBody>
      </p:sp>
      <p:sp>
        <p:nvSpPr>
          <p:cNvPr id="9" name="Text 7"/>
          <p:cNvSpPr/>
          <p:nvPr/>
        </p:nvSpPr>
        <p:spPr>
          <a:xfrm>
            <a:off x="6263640" y="164592"/>
            <a:ext cx="26517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i="1">
                <a:solidFill>
                  <a:srgbClr val="00C8A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 Problema</a:t>
            </a:r>
            <a:endParaRPr lang="en-US" sz="950"/>
          </a:p>
        </p:txBody>
      </p:sp>
      <p:sp>
        <p:nvSpPr>
          <p:cNvPr id="11" name="Shape 9"/>
          <p:cNvSpPr/>
          <p:nvPr/>
        </p:nvSpPr>
        <p:spPr>
          <a:xfrm>
            <a:off x="201168" y="1399032"/>
            <a:ext cx="2103120" cy="384048"/>
          </a:xfrm>
          <a:prstGeom prst="rect">
            <a:avLst/>
          </a:prstGeom>
          <a:solidFill>
            <a:srgbClr val="00A86B"/>
          </a:solidFill>
          <a:ln w="12700">
            <a:solidFill>
              <a:srgbClr val="00A8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201168" y="1399032"/>
            <a:ext cx="2103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i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Causa Raiz</a:t>
            </a:r>
            <a:endParaRPr lang="en-US" sz="1100"/>
          </a:p>
        </p:txBody>
      </p:sp>
      <p:sp>
        <p:nvSpPr>
          <p:cNvPr id="13" name="Shape 11"/>
          <p:cNvSpPr/>
          <p:nvPr/>
        </p:nvSpPr>
        <p:spPr>
          <a:xfrm>
            <a:off x="201168" y="1783080"/>
            <a:ext cx="2103120" cy="3195828"/>
          </a:xfrm>
          <a:prstGeom prst="rect">
            <a:avLst/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2414016" y="1399032"/>
            <a:ext cx="2103120" cy="384048"/>
          </a:xfrm>
          <a:prstGeom prst="rect">
            <a:avLst/>
          </a:prstGeom>
          <a:solidFill>
            <a:srgbClr val="00A86B"/>
          </a:solidFill>
          <a:ln w="12700">
            <a:solidFill>
              <a:srgbClr val="00A8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2414016" y="1399032"/>
            <a:ext cx="2103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i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Método Escolhido</a:t>
            </a:r>
            <a:endParaRPr lang="en-US" sz="1100"/>
          </a:p>
        </p:txBody>
      </p:sp>
      <p:sp>
        <p:nvSpPr>
          <p:cNvPr id="16" name="Shape 14"/>
          <p:cNvSpPr/>
          <p:nvPr/>
        </p:nvSpPr>
        <p:spPr>
          <a:xfrm>
            <a:off x="2414016" y="1783080"/>
            <a:ext cx="2103120" cy="3195828"/>
          </a:xfrm>
          <a:prstGeom prst="rect">
            <a:avLst/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Shape 15"/>
          <p:cNvSpPr/>
          <p:nvPr/>
        </p:nvSpPr>
        <p:spPr>
          <a:xfrm>
            <a:off x="4626864" y="1399032"/>
            <a:ext cx="2103120" cy="384048"/>
          </a:xfrm>
          <a:prstGeom prst="rect">
            <a:avLst/>
          </a:prstGeom>
          <a:solidFill>
            <a:srgbClr val="00A86B"/>
          </a:solidFill>
          <a:ln w="12700">
            <a:solidFill>
              <a:srgbClr val="00A8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4626864" y="1399032"/>
            <a:ext cx="2103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i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Intervenção</a:t>
            </a:r>
            <a:endParaRPr lang="en-US" sz="1100"/>
          </a:p>
        </p:txBody>
      </p:sp>
      <p:sp>
        <p:nvSpPr>
          <p:cNvPr id="19" name="Shape 17"/>
          <p:cNvSpPr/>
          <p:nvPr/>
        </p:nvSpPr>
        <p:spPr>
          <a:xfrm>
            <a:off x="4626864" y="1783080"/>
            <a:ext cx="2103120" cy="3195828"/>
          </a:xfrm>
          <a:prstGeom prst="rect">
            <a:avLst/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Shape 18"/>
          <p:cNvSpPr/>
          <p:nvPr/>
        </p:nvSpPr>
        <p:spPr>
          <a:xfrm>
            <a:off x="6839712" y="1399032"/>
            <a:ext cx="2103120" cy="384048"/>
          </a:xfrm>
          <a:prstGeom prst="rect">
            <a:avLst/>
          </a:prstGeom>
          <a:solidFill>
            <a:srgbClr val="00A86B"/>
          </a:solidFill>
          <a:ln w="12700">
            <a:solidFill>
              <a:srgbClr val="00A86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Text 19"/>
          <p:cNvSpPr/>
          <p:nvPr/>
        </p:nvSpPr>
        <p:spPr>
          <a:xfrm>
            <a:off x="6839712" y="1399032"/>
            <a:ext cx="210312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i="1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Resultados Esperados</a:t>
            </a:r>
            <a:endParaRPr lang="en-US" sz="1100"/>
          </a:p>
        </p:txBody>
      </p:sp>
      <p:sp>
        <p:nvSpPr>
          <p:cNvPr id="22" name="Shape 20"/>
          <p:cNvSpPr/>
          <p:nvPr/>
        </p:nvSpPr>
        <p:spPr>
          <a:xfrm>
            <a:off x="6839712" y="1783080"/>
            <a:ext cx="2103120" cy="3195828"/>
          </a:xfrm>
          <a:prstGeom prst="rect">
            <a:avLst/>
          </a:prstGeom>
          <a:solidFill>
            <a:srgbClr val="FFFFFF"/>
          </a:solidFill>
          <a:ln w="12700">
            <a:solidFill>
              <a:srgbClr val="D8E4EE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>
          <a:extLst>
            <a:ext uri="{FF2B5EF4-FFF2-40B4-BE49-F238E27FC236}">
              <a16:creationId xmlns:a16="http://schemas.microsoft.com/office/drawing/2014/main" id="{319C9388-E90C-48F5-328C-5904B9197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">
            <a:extLst>
              <a:ext uri="{FF2B5EF4-FFF2-40B4-BE49-F238E27FC236}">
                <a16:creationId xmlns:a16="http://schemas.microsoft.com/office/drawing/2014/main" id="{C8341EAE-A3BB-68F1-6B6F-D80B33DEA2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09450" y="2328775"/>
            <a:ext cx="515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pt-BR">
                <a:solidFill>
                  <a:srgbClr val="FFC000"/>
                </a:solidFill>
              </a:rPr>
              <a:t>Faltam 5 minutos para o término dessa etapa!</a:t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317" name="Google Shape;317;p15">
            <a:extLst>
              <a:ext uri="{FF2B5EF4-FFF2-40B4-BE49-F238E27FC236}">
                <a16:creationId xmlns:a16="http://schemas.microsoft.com/office/drawing/2014/main" id="{B6B17D5E-BC45-983D-5BFD-E754CDBA04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r>
              <a:rPr lang="pt-BR"/>
              <a:t> </a:t>
            </a:r>
            <a:endParaRPr sz="800"/>
          </a:p>
        </p:txBody>
      </p:sp>
      <p:grpSp>
        <p:nvGrpSpPr>
          <p:cNvPr id="4" name="Google Shape;351;p8">
            <a:extLst>
              <a:ext uri="{FF2B5EF4-FFF2-40B4-BE49-F238E27FC236}">
                <a16:creationId xmlns:a16="http://schemas.microsoft.com/office/drawing/2014/main" id="{FB9DED99-C622-4AD1-6614-5EF87F5CB411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5" name="Google Shape;352;p8">
              <a:extLst>
                <a:ext uri="{FF2B5EF4-FFF2-40B4-BE49-F238E27FC236}">
                  <a16:creationId xmlns:a16="http://schemas.microsoft.com/office/drawing/2014/main" id="{3B6FA3CA-4657-A7DD-D046-6EEBCA6540A8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3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Google Shape;353;p8">
              <a:extLst>
                <a:ext uri="{FF2B5EF4-FFF2-40B4-BE49-F238E27FC236}">
                  <a16:creationId xmlns:a16="http://schemas.microsoft.com/office/drawing/2014/main" id="{C32362F2-1101-69AE-C8B3-1E33C00E6BE2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20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Próxima</a:t>
              </a: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pt-BR" sz="12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Apresentação</a:t>
              </a:r>
              <a:endParaRPr lang="pt-BR" sz="1200">
                <a:solidFill>
                  <a:srgbClr val="48EFA7"/>
                </a:solidFill>
                <a:latin typeface="Grenze"/>
                <a:cs typeface="Grenz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9246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39B68D99-9A69-C929-E666-291FC0699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>
            <a:extLst>
              <a:ext uri="{FF2B5EF4-FFF2-40B4-BE49-F238E27FC236}">
                <a16:creationId xmlns:a16="http://schemas.microsoft.com/office/drawing/2014/main" id="{500D7807-1474-3A30-572F-55CB33B3F5D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>
            <a:extLst>
              <a:ext uri="{FF2B5EF4-FFF2-40B4-BE49-F238E27FC236}">
                <a16:creationId xmlns:a16="http://schemas.microsoft.com/office/drawing/2014/main" id="{EF5BCAA4-34C8-331B-45C8-52ED21AE543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>
            <a:extLst>
              <a:ext uri="{FF2B5EF4-FFF2-40B4-BE49-F238E27FC236}">
                <a16:creationId xmlns:a16="http://schemas.microsoft.com/office/drawing/2014/main" id="{E526CC3F-4352-CAF2-A324-926DA84D306C}"/>
              </a:ext>
            </a:extLst>
          </p:cNvPr>
          <p:cNvGrpSpPr/>
          <p:nvPr/>
        </p:nvGrpSpPr>
        <p:grpSpPr>
          <a:xfrm>
            <a:off x="842485" y="3350084"/>
            <a:ext cx="5965522" cy="1171018"/>
            <a:chOff x="0" y="0"/>
            <a:chExt cx="15908056" cy="3122714"/>
          </a:xfrm>
        </p:grpSpPr>
        <p:sp>
          <p:nvSpPr>
            <p:cNvPr id="352" name="Google Shape;352;p8">
              <a:extLst>
                <a:ext uri="{FF2B5EF4-FFF2-40B4-BE49-F238E27FC236}">
                  <a16:creationId xmlns:a16="http://schemas.microsoft.com/office/drawing/2014/main" id="{DBC4DE31-35BC-028D-86E0-EB11CFBA1A0D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>
              <a:extLst>
                <a:ext uri="{FF2B5EF4-FFF2-40B4-BE49-F238E27FC236}">
                  <a16:creationId xmlns:a16="http://schemas.microsoft.com/office/drawing/2014/main" id="{E10394D1-A5E6-D5C5-3F4D-B2B8C926ACCE}"/>
                </a:ext>
              </a:extLst>
            </p:cNvPr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endPara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endParaRPr>
            </a:p>
            <a:p>
              <a:pPr>
                <a:lnSpc>
                  <a:spcPct val="120003"/>
                </a:lnSpc>
              </a:pP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Tempo para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essa</a:t>
              </a: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etapa</a:t>
              </a: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: 10 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minutos</a:t>
              </a: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 (</a:t>
              </a:r>
              <a:r>
                <a:rPr lang="en-US" sz="16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por</a:t>
              </a:r>
              <a:r>
                <a:rPr lang="en-US" sz="1600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 equipe)</a:t>
              </a:r>
              <a:endParaRPr/>
            </a:p>
          </p:txBody>
        </p:sp>
      </p:grpSp>
      <p:grpSp>
        <p:nvGrpSpPr>
          <p:cNvPr id="354" name="Google Shape;354;p8">
            <a:extLst>
              <a:ext uri="{FF2B5EF4-FFF2-40B4-BE49-F238E27FC236}">
                <a16:creationId xmlns:a16="http://schemas.microsoft.com/office/drawing/2014/main" id="{2FF3B9AC-5E15-44CC-FDA5-CDF694BCCC8B}"/>
              </a:ext>
            </a:extLst>
          </p:cNvPr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>
              <a:extLst>
                <a:ext uri="{FF2B5EF4-FFF2-40B4-BE49-F238E27FC236}">
                  <a16:creationId xmlns:a16="http://schemas.microsoft.com/office/drawing/2014/main" id="{16A91F58-5A28-5459-3663-AD90C362D1AC}"/>
                </a:ext>
              </a:extLst>
            </p:cNvPr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>
              <a:extLst>
                <a:ext uri="{FF2B5EF4-FFF2-40B4-BE49-F238E27FC236}">
                  <a16:creationId xmlns:a16="http://schemas.microsoft.com/office/drawing/2014/main" id="{45E3AE0E-05AC-DBD2-C38A-A8BCCE8F3183}"/>
                </a:ext>
              </a:extLst>
            </p:cNvPr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0" name="Google Shape;353;p8">
            <a:extLst>
              <a:ext uri="{FF2B5EF4-FFF2-40B4-BE49-F238E27FC236}">
                <a16:creationId xmlns:a16="http://schemas.microsoft.com/office/drawing/2014/main" id="{47DF406D-62F6-A550-D310-3C7F969B3790}"/>
              </a:ext>
            </a:extLst>
          </p:cNvPr>
          <p:cNvSpPr txBox="1"/>
          <p:nvPr/>
        </p:nvSpPr>
        <p:spPr>
          <a:xfrm>
            <a:off x="842485" y="2031697"/>
            <a:ext cx="5806408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4000" err="1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Apresentaç</a:t>
            </a:r>
            <a:r>
              <a:rPr lang="en-US" sz="4000">
                <a:solidFill>
                  <a:srgbClr val="48EFA7"/>
                </a:solidFill>
                <a:latin typeface="Grenze"/>
                <a:cs typeface="Grenze"/>
                <a:sym typeface="Grenze"/>
              </a:rPr>
              <a:t>ão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283064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/>
          <p:cNvGrpSpPr/>
          <p:nvPr/>
        </p:nvGrpSpPr>
        <p:grpSpPr>
          <a:xfrm>
            <a:off x="690086" y="2364800"/>
            <a:ext cx="5965522" cy="1171018"/>
            <a:chOff x="0" y="0"/>
            <a:chExt cx="15908056" cy="3122714"/>
          </a:xfrm>
        </p:grpSpPr>
        <p:sp>
          <p:nvSpPr>
            <p:cNvPr id="352" name="Google Shape;352;p8"/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/>
            <p:cNvSpPr txBox="1"/>
            <p:nvPr/>
          </p:nvSpPr>
          <p:spPr>
            <a:xfrm>
              <a:off x="0" y="9525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120003"/>
                </a:lnSpc>
              </a:pPr>
              <a:r>
                <a:rPr lang="en-US" sz="48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Momento</a:t>
              </a:r>
              <a:r>
                <a:rPr lang="en-US" sz="4800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 da </a:t>
              </a:r>
              <a:r>
                <a:rPr lang="en-US" sz="4800" err="1">
                  <a:solidFill>
                    <a:srgbClr val="48EFA7"/>
                  </a:solidFill>
                  <a:latin typeface="Grenze"/>
                  <a:ea typeface="Grenze"/>
                  <a:cs typeface="Grenze"/>
                  <a:sym typeface="Grenze"/>
                </a:rPr>
                <a:t>Oficina</a:t>
              </a:r>
              <a:endParaRPr sz="1050"/>
            </a:p>
          </p:txBody>
        </p:sp>
      </p:grpSp>
      <p:grpSp>
        <p:nvGrpSpPr>
          <p:cNvPr id="354" name="Google Shape;354;p8"/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/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/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462D8E3-7E02-4135-8739-0F4273C5D851}"/>
              </a:ext>
            </a:extLst>
          </p:cNvPr>
          <p:cNvSpPr txBox="1"/>
          <p:nvPr/>
        </p:nvSpPr>
        <p:spPr>
          <a:xfrm>
            <a:off x="603197" y="3305293"/>
            <a:ext cx="7041696" cy="4462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20003"/>
              </a:lnSpc>
            </a:pP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Formem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5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grupos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,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anotem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os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nomes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e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entreguem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ao</a:t>
            </a:r>
            <a:r>
              <a:rPr lang="en-US" sz="2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2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mediador</a:t>
            </a:r>
            <a:endParaRPr lang="en-US" sz="2000">
              <a:solidFill>
                <a:srgbClr val="48EFA7"/>
              </a:solidFill>
              <a:latin typeface="Grenze"/>
              <a:ea typeface="Grenze"/>
              <a:cs typeface="Grenze"/>
            </a:endParaRPr>
          </a:p>
        </p:txBody>
      </p:sp>
      <p:sp>
        <p:nvSpPr>
          <p:cNvPr id="12" name="Google Shape;353;p8">
            <a:extLst>
              <a:ext uri="{FF2B5EF4-FFF2-40B4-BE49-F238E27FC236}">
                <a16:creationId xmlns:a16="http://schemas.microsoft.com/office/drawing/2014/main" id="{822ABE2A-4970-4703-BA59-0A9078C4149A}"/>
              </a:ext>
            </a:extLst>
          </p:cNvPr>
          <p:cNvSpPr txBox="1"/>
          <p:nvPr/>
        </p:nvSpPr>
        <p:spPr>
          <a:xfrm>
            <a:off x="690085" y="3521612"/>
            <a:ext cx="5965521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Tempo para </a:t>
            </a:r>
            <a:r>
              <a: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essa</a:t>
            </a: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etapa</a:t>
            </a: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: 5 minutos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3270887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50EE1B13-6BEC-AF37-7980-5A3A9A7188DD}"/>
              </a:ext>
            </a:extLst>
          </p:cNvPr>
          <p:cNvSpPr txBox="1"/>
          <p:nvPr/>
        </p:nvSpPr>
        <p:spPr>
          <a:xfrm>
            <a:off x="182136" y="-167941"/>
            <a:ext cx="79136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>
              <a:buNone/>
            </a:pPr>
            <a:r>
              <a:rPr lang="pt-BR" sz="2400" b="0" i="0" u="none" strike="noStrike">
                <a:solidFill>
                  <a:srgbClr val="48EFA7"/>
                </a:solidFill>
                <a:effectLst/>
                <a:latin typeface="Grenze" panose="020B0604020202020204" charset="0"/>
              </a:rPr>
              <a:t>Orientações para inscrições no Prêmio 31º Tesouro Nacional 2026</a:t>
            </a:r>
            <a:endParaRPr lang="pt-BR" sz="2400" b="0">
              <a:effectLst/>
            </a:endParaRPr>
          </a:p>
          <a:p>
            <a:pPr>
              <a:buNone/>
            </a:pPr>
            <a:br>
              <a:rPr lang="pt-BR"/>
            </a:br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599EED4-6D83-FB19-2446-99CA7ECDB615}"/>
              </a:ext>
            </a:extLst>
          </p:cNvPr>
          <p:cNvSpPr txBox="1"/>
          <p:nvPr/>
        </p:nvSpPr>
        <p:spPr>
          <a:xfrm>
            <a:off x="408880" y="1011044"/>
            <a:ext cx="3884341" cy="3693319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rtl="0">
              <a:buNone/>
            </a:pPr>
            <a:r>
              <a:rPr lang="pt-BR" sz="1100" b="1" i="0" u="none" strike="noStrike">
                <a:solidFill>
                  <a:srgbClr val="48EFA7"/>
                </a:solidFill>
                <a:effectLst/>
                <a:latin typeface="Montserrat" panose="00000500000000000000" pitchFamily="2" charset="0"/>
              </a:rPr>
              <a:t>Categorias do 31° Prêmio Tesouro Nacional 2026</a:t>
            </a:r>
          </a:p>
          <a:p>
            <a:pPr rtl="0">
              <a:buNone/>
            </a:pPr>
            <a:endParaRPr lang="pt-BR" sz="1100"/>
          </a:p>
          <a:p>
            <a:pPr rtl="0">
              <a:buNone/>
            </a:pP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Artigos em Finanças Públicas 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Artigos em Avaliações de Políticas Públicas 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Soluções em Gestão Fiscal</a:t>
            </a:r>
            <a:endParaRPr lang="pt-BR" sz="1100" b="0">
              <a:effectLst/>
            </a:endParaRPr>
          </a:p>
          <a:p>
            <a:pPr rtl="0">
              <a:buNone/>
            </a:pPr>
            <a:r>
              <a:rPr lang="pt-BR" sz="1100" b="0" i="1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As inscrições podem ser individuais ou em equipe em todas as categorias</a:t>
            </a:r>
            <a:br>
              <a:rPr lang="pt-BR" sz="1100" b="0" i="1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br>
              <a:rPr lang="pt-BR" sz="1100" b="0" i="1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1" i="0" u="none" strike="noStrike">
                <a:solidFill>
                  <a:srgbClr val="48EFA7"/>
                </a:solidFill>
                <a:effectLst/>
                <a:latin typeface="Montserrat" panose="00000500000000000000" pitchFamily="2" charset="0"/>
              </a:rPr>
              <a:t>Premiação por categoria</a:t>
            </a:r>
          </a:p>
          <a:p>
            <a:pPr rtl="0">
              <a:buNone/>
            </a:pPr>
            <a:endParaRPr lang="pt-BR" sz="1100" b="0">
              <a:effectLst/>
            </a:endParaRPr>
          </a:p>
          <a:p>
            <a:pPr rtl="0">
              <a:buNone/>
            </a:pP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1° colocado: R$ 30.000 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2° colocado: R$ 16.500 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3° colocado: R$ 8.500</a:t>
            </a:r>
            <a:endParaRPr lang="pt-BR" sz="1100" b="0">
              <a:effectLst/>
            </a:endParaRPr>
          </a:p>
          <a:p>
            <a:pPr rtl="0">
              <a:buNone/>
            </a:pPr>
            <a:r>
              <a:rPr lang="pt-BR" sz="1100" b="0" i="1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Para as categorias de artigos, os vencedores têm seu trabalho publicado na Revista do Tesouro Nacional</a:t>
            </a:r>
            <a:endParaRPr lang="pt-BR" sz="1100" b="0">
              <a:effectLst/>
            </a:endParaRPr>
          </a:p>
          <a:p>
            <a:pPr>
              <a:buNone/>
            </a:pPr>
            <a:endParaRPr lang="pt-BR" sz="1100" b="0">
              <a:effectLst/>
            </a:endParaRPr>
          </a:p>
          <a:p>
            <a:pPr rtl="0">
              <a:buNone/>
            </a:pPr>
            <a:r>
              <a:rPr lang="pt-BR" sz="1100" b="1" i="0" u="none" strike="noStrike">
                <a:solidFill>
                  <a:srgbClr val="48EFA7"/>
                </a:solidFill>
                <a:effectLst/>
                <a:latin typeface="Montserrat" panose="00000500000000000000" pitchFamily="2" charset="0"/>
              </a:rPr>
              <a:t>Datas importantes</a:t>
            </a:r>
          </a:p>
          <a:p>
            <a:pPr rtl="0">
              <a:buNone/>
            </a:pPr>
            <a:endParaRPr lang="pt-BR" sz="1100"/>
          </a:p>
          <a:p>
            <a:pPr rtl="0">
              <a:buNone/>
            </a:pPr>
            <a:r>
              <a:rPr lang="pt-BR" sz="1100" b="1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Período de inscrições:</a:t>
            </a: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17 de agosto</a:t>
            </a:r>
            <a:endParaRPr lang="pt-BR" sz="1100" b="0">
              <a:effectLst/>
            </a:endParaRPr>
          </a:p>
          <a:p>
            <a:pPr>
              <a:buNone/>
            </a:pPr>
            <a:br>
              <a:rPr lang="pt-BR" sz="700"/>
            </a:br>
            <a:endParaRPr lang="pt-BR" sz="7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F8ED56-0E43-D438-B57D-82F5477E7DA0}"/>
              </a:ext>
            </a:extLst>
          </p:cNvPr>
          <p:cNvSpPr txBox="1"/>
          <p:nvPr/>
        </p:nvSpPr>
        <p:spPr>
          <a:xfrm>
            <a:off x="4638907" y="1011044"/>
            <a:ext cx="4103648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buNone/>
            </a:pPr>
            <a:r>
              <a:rPr lang="pt-BR" sz="1100" b="1" i="0" u="none" strike="noStrike">
                <a:solidFill>
                  <a:srgbClr val="48EFA7"/>
                </a:solidFill>
                <a:effectLst/>
                <a:latin typeface="Montserrat" panose="00000500000000000000" pitchFamily="2" charset="0"/>
              </a:rPr>
              <a:t>Onde acompanhar todas as informações</a:t>
            </a:r>
            <a:endParaRPr lang="pt-BR" sz="1100"/>
          </a:p>
          <a:p>
            <a:pPr rtl="0">
              <a:buNone/>
            </a:pP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1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Instagram do Prêmio Tesouro:</a:t>
            </a: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pt-BR" sz="1100" b="0" i="0" u="none" strike="noStrike" err="1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premiotesouronacional</a:t>
            </a:r>
            <a:endParaRPr lang="pt-BR" sz="1100"/>
          </a:p>
          <a:p>
            <a:pPr rtl="0">
              <a:buNone/>
            </a:pP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1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Email de contato:</a:t>
            </a: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 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pt-BR" sz="1100" b="0" i="0" u="sng" strike="noStrike">
                <a:solidFill>
                  <a:srgbClr val="FFFFFF"/>
                </a:solidFill>
                <a:effectLst/>
                <a:latin typeface="Montserrat" panose="00000500000000000000" pitchFamily="2" charset="0"/>
                <a:hlinkClick r:id="rId2"/>
              </a:rPr>
              <a:t>contato.premiostn@fgv.br</a:t>
            </a:r>
            <a:b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  <a:hlinkClick r:id="rId2"/>
              </a:rPr>
            </a:br>
            <a:br>
              <a:rPr lang="pt-BR" sz="1100" b="1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  <a:hlinkClick r:id="rId2"/>
              </a:rPr>
            </a:br>
            <a:r>
              <a:rPr lang="pt-BR" sz="1100" b="1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Site do Tesouro: </a:t>
            </a:r>
            <a:r>
              <a:rPr lang="pt-BR" sz="1100" b="0" i="0" u="none" strike="noStrike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orientações de edital e formulário de inscrições</a:t>
            </a:r>
            <a:endParaRPr lang="pt-BR" sz="1100" b="0">
              <a:effectLst/>
            </a:endParaRPr>
          </a:p>
          <a:p>
            <a:pPr>
              <a:buNone/>
            </a:pPr>
            <a:br>
              <a:rPr lang="pt-BR"/>
            </a:br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4DFFF82-B4CD-3EFF-61FA-D8BF3BF61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570" y="3032667"/>
            <a:ext cx="1984452" cy="19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20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5" name="Google Shape;905;p31" title="Asset 17.png"/>
          <p:cNvPicPr preferRelativeResize="0"/>
          <p:nvPr/>
        </p:nvPicPr>
        <p:blipFill rotWithShape="1">
          <a:blip r:embed="rId3">
            <a:alphaModFix/>
          </a:blip>
          <a:srcRect l="23585" r="20816" b="45802"/>
          <a:stretch/>
        </p:blipFill>
        <p:spPr>
          <a:xfrm rot="10800000">
            <a:off x="0" y="0"/>
            <a:ext cx="9144003" cy="31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31"/>
          <p:cNvSpPr txBox="1">
            <a:spLocks noGrp="1"/>
          </p:cNvSpPr>
          <p:nvPr>
            <p:ph type="ctrTitle"/>
          </p:nvPr>
        </p:nvSpPr>
        <p:spPr>
          <a:xfrm>
            <a:off x="5724550" y="1693425"/>
            <a:ext cx="2907600" cy="10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/>
              <a:t>Obrigado!</a:t>
            </a:r>
            <a:endParaRPr sz="4800"/>
          </a:p>
        </p:txBody>
      </p:sp>
      <p:grpSp>
        <p:nvGrpSpPr>
          <p:cNvPr id="907" name="Google Shape;907;p31"/>
          <p:cNvGrpSpPr/>
          <p:nvPr/>
        </p:nvGrpSpPr>
        <p:grpSpPr>
          <a:xfrm>
            <a:off x="5334598" y="4699082"/>
            <a:ext cx="604022" cy="61328"/>
            <a:chOff x="5600700" y="3376516"/>
            <a:chExt cx="993457" cy="100869"/>
          </a:xfrm>
        </p:grpSpPr>
        <p:sp>
          <p:nvSpPr>
            <p:cNvPr id="908" name="Google Shape;908;p31"/>
            <p:cNvSpPr/>
            <p:nvPr/>
          </p:nvSpPr>
          <p:spPr>
            <a:xfrm>
              <a:off x="6211347" y="3378897"/>
              <a:ext cx="91820" cy="96488"/>
            </a:xfrm>
            <a:custGeom>
              <a:avLst/>
              <a:gdLst/>
              <a:ahLst/>
              <a:cxnLst/>
              <a:rect l="l" t="t" r="r" b="b"/>
              <a:pathLst>
                <a:path w="91820" h="96488" extrusionOk="0">
                  <a:moveTo>
                    <a:pt x="0" y="0"/>
                  </a:moveTo>
                  <a:lnTo>
                    <a:pt x="37243" y="0"/>
                  </a:lnTo>
                  <a:cubicBezTo>
                    <a:pt x="45910" y="0"/>
                    <a:pt x="53626" y="1143"/>
                    <a:pt x="60388" y="3524"/>
                  </a:cubicBezTo>
                  <a:cubicBezTo>
                    <a:pt x="67151" y="5906"/>
                    <a:pt x="72866" y="9144"/>
                    <a:pt x="77533" y="13430"/>
                  </a:cubicBezTo>
                  <a:cubicBezTo>
                    <a:pt x="82201" y="17621"/>
                    <a:pt x="85725" y="22669"/>
                    <a:pt x="88202" y="28575"/>
                  </a:cubicBezTo>
                  <a:cubicBezTo>
                    <a:pt x="90678" y="34385"/>
                    <a:pt x="91821" y="40862"/>
                    <a:pt x="91821" y="47816"/>
                  </a:cubicBezTo>
                  <a:lnTo>
                    <a:pt x="91821" y="48101"/>
                  </a:lnTo>
                  <a:cubicBezTo>
                    <a:pt x="91821" y="55055"/>
                    <a:pt x="90583" y="61532"/>
                    <a:pt x="88106" y="67437"/>
                  </a:cubicBezTo>
                  <a:cubicBezTo>
                    <a:pt x="85630" y="73343"/>
                    <a:pt x="82010" y="78486"/>
                    <a:pt x="77343" y="82772"/>
                  </a:cubicBezTo>
                  <a:cubicBezTo>
                    <a:pt x="72676" y="87059"/>
                    <a:pt x="66865" y="90488"/>
                    <a:pt x="60008" y="92869"/>
                  </a:cubicBezTo>
                  <a:cubicBezTo>
                    <a:pt x="53150" y="95345"/>
                    <a:pt x="45434" y="96488"/>
                    <a:pt x="36767" y="96488"/>
                  </a:cubicBezTo>
                  <a:lnTo>
                    <a:pt x="95" y="96488"/>
                  </a:lnTo>
                  <a:lnTo>
                    <a:pt x="95" y="0"/>
                  </a:lnTo>
                  <a:close/>
                  <a:moveTo>
                    <a:pt x="37719" y="72866"/>
                  </a:moveTo>
                  <a:cubicBezTo>
                    <a:pt x="45720" y="72866"/>
                    <a:pt x="52197" y="70771"/>
                    <a:pt x="57055" y="66485"/>
                  </a:cubicBezTo>
                  <a:cubicBezTo>
                    <a:pt x="61913" y="62294"/>
                    <a:pt x="64389" y="56198"/>
                    <a:pt x="64389" y="48387"/>
                  </a:cubicBezTo>
                  <a:lnTo>
                    <a:pt x="64389" y="48101"/>
                  </a:lnTo>
                  <a:cubicBezTo>
                    <a:pt x="64389" y="40386"/>
                    <a:pt x="61913" y="34385"/>
                    <a:pt x="57055" y="30099"/>
                  </a:cubicBezTo>
                  <a:cubicBezTo>
                    <a:pt x="52197" y="25813"/>
                    <a:pt x="45720" y="23717"/>
                    <a:pt x="37719" y="23717"/>
                  </a:cubicBezTo>
                  <a:lnTo>
                    <a:pt x="26765" y="23717"/>
                  </a:lnTo>
                  <a:lnTo>
                    <a:pt x="26765" y="72866"/>
                  </a:lnTo>
                  <a:lnTo>
                    <a:pt x="37719" y="728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1"/>
            <p:cNvSpPr/>
            <p:nvPr/>
          </p:nvSpPr>
          <p:spPr>
            <a:xfrm>
              <a:off x="6313550" y="3376992"/>
              <a:ext cx="94392" cy="100393"/>
            </a:xfrm>
            <a:custGeom>
              <a:avLst/>
              <a:gdLst/>
              <a:ahLst/>
              <a:cxnLst/>
              <a:rect l="l" t="t" r="r" b="b"/>
              <a:pathLst>
                <a:path w="94392" h="100393" extrusionOk="0">
                  <a:moveTo>
                    <a:pt x="52578" y="100394"/>
                  </a:moveTo>
                  <a:cubicBezTo>
                    <a:pt x="45053" y="100394"/>
                    <a:pt x="38100" y="99155"/>
                    <a:pt x="31718" y="96774"/>
                  </a:cubicBezTo>
                  <a:cubicBezTo>
                    <a:pt x="25337" y="94297"/>
                    <a:pt x="19812" y="90869"/>
                    <a:pt x="15050" y="86487"/>
                  </a:cubicBezTo>
                  <a:cubicBezTo>
                    <a:pt x="10382" y="82106"/>
                    <a:pt x="6668" y="76772"/>
                    <a:pt x="4001" y="70676"/>
                  </a:cubicBezTo>
                  <a:cubicBezTo>
                    <a:pt x="1334" y="64580"/>
                    <a:pt x="0" y="57817"/>
                    <a:pt x="0" y="50483"/>
                  </a:cubicBezTo>
                  <a:lnTo>
                    <a:pt x="0" y="50197"/>
                  </a:lnTo>
                  <a:cubicBezTo>
                    <a:pt x="0" y="43244"/>
                    <a:pt x="1334" y="36671"/>
                    <a:pt x="3905" y="30575"/>
                  </a:cubicBezTo>
                  <a:cubicBezTo>
                    <a:pt x="6477" y="24479"/>
                    <a:pt x="10097" y="19145"/>
                    <a:pt x="14669" y="14573"/>
                  </a:cubicBezTo>
                  <a:cubicBezTo>
                    <a:pt x="19241" y="10001"/>
                    <a:pt x="24765" y="6477"/>
                    <a:pt x="31147" y="3905"/>
                  </a:cubicBezTo>
                  <a:cubicBezTo>
                    <a:pt x="37529" y="1334"/>
                    <a:pt x="44482" y="0"/>
                    <a:pt x="51911" y="0"/>
                  </a:cubicBezTo>
                  <a:cubicBezTo>
                    <a:pt x="60484" y="0"/>
                    <a:pt x="67818" y="1238"/>
                    <a:pt x="74009" y="3715"/>
                  </a:cubicBezTo>
                  <a:cubicBezTo>
                    <a:pt x="80201" y="6191"/>
                    <a:pt x="85916" y="9620"/>
                    <a:pt x="91059" y="14097"/>
                  </a:cubicBezTo>
                  <a:lnTo>
                    <a:pt x="75343" y="32957"/>
                  </a:lnTo>
                  <a:cubicBezTo>
                    <a:pt x="71819" y="30004"/>
                    <a:pt x="68294" y="27718"/>
                    <a:pt x="64675" y="26194"/>
                  </a:cubicBezTo>
                  <a:cubicBezTo>
                    <a:pt x="61055" y="24670"/>
                    <a:pt x="56864" y="23813"/>
                    <a:pt x="52007" y="23813"/>
                  </a:cubicBezTo>
                  <a:cubicBezTo>
                    <a:pt x="48482" y="23813"/>
                    <a:pt x="45244" y="24479"/>
                    <a:pt x="42291" y="25908"/>
                  </a:cubicBezTo>
                  <a:cubicBezTo>
                    <a:pt x="39338" y="27242"/>
                    <a:pt x="36671" y="29147"/>
                    <a:pt x="34481" y="31528"/>
                  </a:cubicBezTo>
                  <a:cubicBezTo>
                    <a:pt x="32290" y="33909"/>
                    <a:pt x="30480" y="36767"/>
                    <a:pt x="29242" y="39910"/>
                  </a:cubicBezTo>
                  <a:cubicBezTo>
                    <a:pt x="27908" y="43148"/>
                    <a:pt x="27337" y="46577"/>
                    <a:pt x="27337" y="50292"/>
                  </a:cubicBezTo>
                  <a:lnTo>
                    <a:pt x="27337" y="50578"/>
                  </a:lnTo>
                  <a:cubicBezTo>
                    <a:pt x="27337" y="54483"/>
                    <a:pt x="28004" y="58007"/>
                    <a:pt x="29242" y="61341"/>
                  </a:cubicBezTo>
                  <a:cubicBezTo>
                    <a:pt x="30575" y="64675"/>
                    <a:pt x="32385" y="67437"/>
                    <a:pt x="34671" y="69818"/>
                  </a:cubicBezTo>
                  <a:cubicBezTo>
                    <a:pt x="37052" y="72200"/>
                    <a:pt x="39815" y="74009"/>
                    <a:pt x="42958" y="75343"/>
                  </a:cubicBezTo>
                  <a:cubicBezTo>
                    <a:pt x="46101" y="76676"/>
                    <a:pt x="49625" y="77343"/>
                    <a:pt x="53531" y="77343"/>
                  </a:cubicBezTo>
                  <a:cubicBezTo>
                    <a:pt x="59817" y="77343"/>
                    <a:pt x="64961" y="76010"/>
                    <a:pt x="69056" y="73343"/>
                  </a:cubicBezTo>
                  <a:lnTo>
                    <a:pt x="69056" y="61627"/>
                  </a:lnTo>
                  <a:lnTo>
                    <a:pt x="50006" y="61627"/>
                  </a:lnTo>
                  <a:lnTo>
                    <a:pt x="50006" y="42005"/>
                  </a:lnTo>
                  <a:lnTo>
                    <a:pt x="94393" y="42005"/>
                  </a:lnTo>
                  <a:lnTo>
                    <a:pt x="94393" y="85439"/>
                  </a:lnTo>
                  <a:cubicBezTo>
                    <a:pt x="89249" y="89630"/>
                    <a:pt x="83153" y="93250"/>
                    <a:pt x="76200" y="96107"/>
                  </a:cubicBezTo>
                  <a:cubicBezTo>
                    <a:pt x="69247" y="98965"/>
                    <a:pt x="61341" y="100394"/>
                    <a:pt x="52483" y="100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1"/>
            <p:cNvSpPr/>
            <p:nvPr/>
          </p:nvSpPr>
          <p:spPr>
            <a:xfrm>
              <a:off x="6422993" y="3378897"/>
              <a:ext cx="81629" cy="96678"/>
            </a:xfrm>
            <a:custGeom>
              <a:avLst/>
              <a:gdLst/>
              <a:ahLst/>
              <a:cxnLst/>
              <a:rect l="l" t="t" r="r" b="b"/>
              <a:pathLst>
                <a:path w="81629" h="96678" extrusionOk="0">
                  <a:moveTo>
                    <a:pt x="0" y="0"/>
                  </a:moveTo>
                  <a:lnTo>
                    <a:pt x="41434" y="0"/>
                  </a:lnTo>
                  <a:cubicBezTo>
                    <a:pt x="47530" y="0"/>
                    <a:pt x="53054" y="762"/>
                    <a:pt x="58007" y="2286"/>
                  </a:cubicBezTo>
                  <a:cubicBezTo>
                    <a:pt x="62960" y="3810"/>
                    <a:pt x="67246" y="6001"/>
                    <a:pt x="70675" y="8954"/>
                  </a:cubicBezTo>
                  <a:cubicBezTo>
                    <a:pt x="74200" y="11811"/>
                    <a:pt x="76867" y="15431"/>
                    <a:pt x="78772" y="19622"/>
                  </a:cubicBezTo>
                  <a:cubicBezTo>
                    <a:pt x="80677" y="23813"/>
                    <a:pt x="81629" y="28670"/>
                    <a:pt x="81629" y="34004"/>
                  </a:cubicBezTo>
                  <a:lnTo>
                    <a:pt x="81629" y="34290"/>
                  </a:lnTo>
                  <a:cubicBezTo>
                    <a:pt x="81629" y="40005"/>
                    <a:pt x="80581" y="44958"/>
                    <a:pt x="78486" y="49340"/>
                  </a:cubicBezTo>
                  <a:cubicBezTo>
                    <a:pt x="76390" y="53626"/>
                    <a:pt x="73533" y="57341"/>
                    <a:pt x="69818" y="60198"/>
                  </a:cubicBezTo>
                  <a:cubicBezTo>
                    <a:pt x="66103" y="63151"/>
                    <a:pt x="61722" y="65342"/>
                    <a:pt x="56674" y="66866"/>
                  </a:cubicBezTo>
                  <a:cubicBezTo>
                    <a:pt x="51530" y="68294"/>
                    <a:pt x="46006" y="69056"/>
                    <a:pt x="40005" y="69056"/>
                  </a:cubicBezTo>
                  <a:lnTo>
                    <a:pt x="26765" y="69056"/>
                  </a:lnTo>
                  <a:lnTo>
                    <a:pt x="26765" y="96679"/>
                  </a:lnTo>
                  <a:lnTo>
                    <a:pt x="0" y="96679"/>
                  </a:lnTo>
                  <a:lnTo>
                    <a:pt x="0" y="0"/>
                  </a:lnTo>
                  <a:close/>
                  <a:moveTo>
                    <a:pt x="39433" y="48006"/>
                  </a:moveTo>
                  <a:cubicBezTo>
                    <a:pt x="44196" y="48006"/>
                    <a:pt x="48006" y="46863"/>
                    <a:pt x="50673" y="44577"/>
                  </a:cubicBezTo>
                  <a:cubicBezTo>
                    <a:pt x="53340" y="42291"/>
                    <a:pt x="54769" y="39243"/>
                    <a:pt x="54769" y="35338"/>
                  </a:cubicBezTo>
                  <a:lnTo>
                    <a:pt x="54769" y="35052"/>
                  </a:lnTo>
                  <a:cubicBezTo>
                    <a:pt x="54769" y="30861"/>
                    <a:pt x="53435" y="27718"/>
                    <a:pt x="50673" y="25527"/>
                  </a:cubicBezTo>
                  <a:cubicBezTo>
                    <a:pt x="47911" y="23336"/>
                    <a:pt x="44196" y="22289"/>
                    <a:pt x="39243" y="22289"/>
                  </a:cubicBezTo>
                  <a:lnTo>
                    <a:pt x="26670" y="22289"/>
                  </a:lnTo>
                  <a:lnTo>
                    <a:pt x="26670" y="47911"/>
                  </a:lnTo>
                  <a:lnTo>
                    <a:pt x="39338" y="479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>
              <a:off x="6515862" y="3378897"/>
              <a:ext cx="78295" cy="96678"/>
            </a:xfrm>
            <a:custGeom>
              <a:avLst/>
              <a:gdLst/>
              <a:ahLst/>
              <a:cxnLst/>
              <a:rect l="l" t="t" r="r" b="b"/>
              <a:pathLst>
                <a:path w="78295" h="96678" extrusionOk="0">
                  <a:moveTo>
                    <a:pt x="0" y="0"/>
                  </a:moveTo>
                  <a:lnTo>
                    <a:pt x="77533" y="0"/>
                  </a:lnTo>
                  <a:lnTo>
                    <a:pt x="77533" y="22765"/>
                  </a:lnTo>
                  <a:lnTo>
                    <a:pt x="26384" y="22765"/>
                  </a:lnTo>
                  <a:lnTo>
                    <a:pt x="26384" y="37433"/>
                  </a:lnTo>
                  <a:lnTo>
                    <a:pt x="72771" y="37433"/>
                  </a:lnTo>
                  <a:lnTo>
                    <a:pt x="72771" y="58579"/>
                  </a:lnTo>
                  <a:lnTo>
                    <a:pt x="26384" y="58579"/>
                  </a:lnTo>
                  <a:lnTo>
                    <a:pt x="26384" y="73914"/>
                  </a:lnTo>
                  <a:lnTo>
                    <a:pt x="78296" y="73914"/>
                  </a:lnTo>
                  <a:lnTo>
                    <a:pt x="78296" y="96679"/>
                  </a:lnTo>
                  <a:lnTo>
                    <a:pt x="95" y="96679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>
              <a:off x="5870733" y="3378517"/>
              <a:ext cx="77247" cy="96488"/>
            </a:xfrm>
            <a:custGeom>
              <a:avLst/>
              <a:gdLst/>
              <a:ahLst/>
              <a:cxnLst/>
              <a:rect l="l" t="t" r="r" b="b"/>
              <a:pathLst>
                <a:path w="77247" h="96488" extrusionOk="0">
                  <a:moveTo>
                    <a:pt x="95" y="0"/>
                  </a:moveTo>
                  <a:lnTo>
                    <a:pt x="77248" y="0"/>
                  </a:lnTo>
                  <a:lnTo>
                    <a:pt x="77248" y="23432"/>
                  </a:lnTo>
                  <a:lnTo>
                    <a:pt x="26765" y="23432"/>
                  </a:lnTo>
                  <a:lnTo>
                    <a:pt x="26765" y="39719"/>
                  </a:lnTo>
                  <a:lnTo>
                    <a:pt x="72390" y="39719"/>
                  </a:lnTo>
                  <a:lnTo>
                    <a:pt x="72390" y="62008"/>
                  </a:lnTo>
                  <a:lnTo>
                    <a:pt x="26765" y="62008"/>
                  </a:lnTo>
                  <a:lnTo>
                    <a:pt x="26765" y="96488"/>
                  </a:lnTo>
                  <a:lnTo>
                    <a:pt x="0" y="96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1"/>
            <p:cNvSpPr/>
            <p:nvPr/>
          </p:nvSpPr>
          <p:spPr>
            <a:xfrm>
              <a:off x="5956839" y="3376516"/>
              <a:ext cx="94392" cy="100393"/>
            </a:xfrm>
            <a:custGeom>
              <a:avLst/>
              <a:gdLst/>
              <a:ahLst/>
              <a:cxnLst/>
              <a:rect l="l" t="t" r="r" b="b"/>
              <a:pathLst>
                <a:path w="94392" h="100393" extrusionOk="0">
                  <a:moveTo>
                    <a:pt x="52483" y="100394"/>
                  </a:moveTo>
                  <a:cubicBezTo>
                    <a:pt x="44958" y="100394"/>
                    <a:pt x="38005" y="99155"/>
                    <a:pt x="31623" y="96774"/>
                  </a:cubicBezTo>
                  <a:cubicBezTo>
                    <a:pt x="25241" y="94298"/>
                    <a:pt x="19717" y="90869"/>
                    <a:pt x="15050" y="86487"/>
                  </a:cubicBezTo>
                  <a:cubicBezTo>
                    <a:pt x="10382" y="82106"/>
                    <a:pt x="6668" y="76867"/>
                    <a:pt x="4001" y="70676"/>
                  </a:cubicBezTo>
                  <a:cubicBezTo>
                    <a:pt x="1333" y="64580"/>
                    <a:pt x="0" y="57817"/>
                    <a:pt x="0" y="50483"/>
                  </a:cubicBezTo>
                  <a:lnTo>
                    <a:pt x="0" y="50197"/>
                  </a:lnTo>
                  <a:cubicBezTo>
                    <a:pt x="0" y="43244"/>
                    <a:pt x="1333" y="36671"/>
                    <a:pt x="3905" y="30575"/>
                  </a:cubicBezTo>
                  <a:cubicBezTo>
                    <a:pt x="6477" y="24479"/>
                    <a:pt x="10097" y="19145"/>
                    <a:pt x="14669" y="14573"/>
                  </a:cubicBezTo>
                  <a:cubicBezTo>
                    <a:pt x="19241" y="10001"/>
                    <a:pt x="24670" y="6477"/>
                    <a:pt x="31052" y="3905"/>
                  </a:cubicBezTo>
                  <a:cubicBezTo>
                    <a:pt x="37433" y="1334"/>
                    <a:pt x="44291" y="0"/>
                    <a:pt x="51816" y="0"/>
                  </a:cubicBezTo>
                  <a:cubicBezTo>
                    <a:pt x="60389" y="0"/>
                    <a:pt x="67723" y="1238"/>
                    <a:pt x="73914" y="3715"/>
                  </a:cubicBezTo>
                  <a:cubicBezTo>
                    <a:pt x="80105" y="6191"/>
                    <a:pt x="85820" y="9620"/>
                    <a:pt x="90964" y="14097"/>
                  </a:cubicBezTo>
                  <a:lnTo>
                    <a:pt x="75248" y="32957"/>
                  </a:lnTo>
                  <a:cubicBezTo>
                    <a:pt x="71723" y="30004"/>
                    <a:pt x="68199" y="27813"/>
                    <a:pt x="64579" y="26194"/>
                  </a:cubicBezTo>
                  <a:cubicBezTo>
                    <a:pt x="60960" y="24670"/>
                    <a:pt x="56769" y="23813"/>
                    <a:pt x="52006" y="23813"/>
                  </a:cubicBezTo>
                  <a:cubicBezTo>
                    <a:pt x="48482" y="23813"/>
                    <a:pt x="45244" y="24479"/>
                    <a:pt x="42291" y="25908"/>
                  </a:cubicBezTo>
                  <a:cubicBezTo>
                    <a:pt x="39338" y="27242"/>
                    <a:pt x="36671" y="29147"/>
                    <a:pt x="34480" y="31528"/>
                  </a:cubicBezTo>
                  <a:cubicBezTo>
                    <a:pt x="32290" y="33909"/>
                    <a:pt x="30575" y="36671"/>
                    <a:pt x="29242" y="39910"/>
                  </a:cubicBezTo>
                  <a:cubicBezTo>
                    <a:pt x="27908" y="43148"/>
                    <a:pt x="27337" y="46577"/>
                    <a:pt x="27337" y="50292"/>
                  </a:cubicBezTo>
                  <a:lnTo>
                    <a:pt x="27337" y="50578"/>
                  </a:lnTo>
                  <a:cubicBezTo>
                    <a:pt x="27337" y="54483"/>
                    <a:pt x="28004" y="58007"/>
                    <a:pt x="29242" y="61341"/>
                  </a:cubicBezTo>
                  <a:cubicBezTo>
                    <a:pt x="30575" y="64675"/>
                    <a:pt x="32385" y="67437"/>
                    <a:pt x="34671" y="69818"/>
                  </a:cubicBezTo>
                  <a:cubicBezTo>
                    <a:pt x="37052" y="72200"/>
                    <a:pt x="39815" y="74009"/>
                    <a:pt x="42958" y="75343"/>
                  </a:cubicBezTo>
                  <a:cubicBezTo>
                    <a:pt x="46101" y="76676"/>
                    <a:pt x="49625" y="77343"/>
                    <a:pt x="53530" y="77343"/>
                  </a:cubicBezTo>
                  <a:cubicBezTo>
                    <a:pt x="59817" y="77343"/>
                    <a:pt x="64960" y="76010"/>
                    <a:pt x="69056" y="73343"/>
                  </a:cubicBezTo>
                  <a:lnTo>
                    <a:pt x="69056" y="61627"/>
                  </a:lnTo>
                  <a:lnTo>
                    <a:pt x="50006" y="61627"/>
                  </a:lnTo>
                  <a:lnTo>
                    <a:pt x="50006" y="42101"/>
                  </a:lnTo>
                  <a:lnTo>
                    <a:pt x="94393" y="42101"/>
                  </a:lnTo>
                  <a:lnTo>
                    <a:pt x="94393" y="85535"/>
                  </a:lnTo>
                  <a:cubicBezTo>
                    <a:pt x="89249" y="89726"/>
                    <a:pt x="83153" y="93345"/>
                    <a:pt x="76200" y="96107"/>
                  </a:cubicBezTo>
                  <a:cubicBezTo>
                    <a:pt x="69247" y="98965"/>
                    <a:pt x="61341" y="100394"/>
                    <a:pt x="52483" y="100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1"/>
            <p:cNvSpPr/>
            <p:nvPr/>
          </p:nvSpPr>
          <p:spPr>
            <a:xfrm>
              <a:off x="6058376" y="3378517"/>
              <a:ext cx="103060" cy="96488"/>
            </a:xfrm>
            <a:custGeom>
              <a:avLst/>
              <a:gdLst/>
              <a:ahLst/>
              <a:cxnLst/>
              <a:rect l="l" t="t" r="r" b="b"/>
              <a:pathLst>
                <a:path w="103060" h="96488" extrusionOk="0">
                  <a:moveTo>
                    <a:pt x="0" y="0"/>
                  </a:moveTo>
                  <a:lnTo>
                    <a:pt x="29908" y="0"/>
                  </a:lnTo>
                  <a:lnTo>
                    <a:pt x="51816" y="61055"/>
                  </a:lnTo>
                  <a:lnTo>
                    <a:pt x="73724" y="0"/>
                  </a:lnTo>
                  <a:lnTo>
                    <a:pt x="103061" y="0"/>
                  </a:lnTo>
                  <a:lnTo>
                    <a:pt x="63818" y="96488"/>
                  </a:lnTo>
                  <a:lnTo>
                    <a:pt x="39053" y="964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1"/>
            <p:cNvSpPr/>
            <p:nvPr/>
          </p:nvSpPr>
          <p:spPr>
            <a:xfrm>
              <a:off x="5738431" y="3378802"/>
              <a:ext cx="108108" cy="58959"/>
            </a:xfrm>
            <a:custGeom>
              <a:avLst/>
              <a:gdLst/>
              <a:ahLst/>
              <a:cxnLst/>
              <a:rect l="l" t="t" r="r" b="b"/>
              <a:pathLst>
                <a:path w="108108" h="58959" extrusionOk="0">
                  <a:moveTo>
                    <a:pt x="0" y="31147"/>
                  </a:moveTo>
                  <a:lnTo>
                    <a:pt x="33147" y="0"/>
                  </a:lnTo>
                  <a:lnTo>
                    <a:pt x="108109" y="0"/>
                  </a:lnTo>
                  <a:lnTo>
                    <a:pt x="44672" y="58960"/>
                  </a:lnTo>
                  <a:lnTo>
                    <a:pt x="0" y="311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1"/>
            <p:cNvSpPr/>
            <p:nvPr/>
          </p:nvSpPr>
          <p:spPr>
            <a:xfrm>
              <a:off x="5600700" y="3378802"/>
              <a:ext cx="160877" cy="96297"/>
            </a:xfrm>
            <a:custGeom>
              <a:avLst/>
              <a:gdLst/>
              <a:ahLst/>
              <a:cxnLst/>
              <a:rect l="l" t="t" r="r" b="b"/>
              <a:pathLst>
                <a:path w="160877" h="96297" extrusionOk="0">
                  <a:moveTo>
                    <a:pt x="0" y="0"/>
                  </a:moveTo>
                  <a:lnTo>
                    <a:pt x="77057" y="0"/>
                  </a:lnTo>
                  <a:lnTo>
                    <a:pt x="160877" y="96298"/>
                  </a:lnTo>
                  <a:lnTo>
                    <a:pt x="83820" y="962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0" name="Google Shape;920;p31"/>
          <p:cNvGrpSpPr/>
          <p:nvPr/>
        </p:nvGrpSpPr>
        <p:grpSpPr>
          <a:xfrm>
            <a:off x="6989197" y="4675988"/>
            <a:ext cx="604311" cy="107935"/>
            <a:chOff x="7744131" y="3338533"/>
            <a:chExt cx="993933" cy="177524"/>
          </a:xfrm>
        </p:grpSpPr>
        <p:sp>
          <p:nvSpPr>
            <p:cNvPr id="921" name="Google Shape;921;p31"/>
            <p:cNvSpPr/>
            <p:nvPr/>
          </p:nvSpPr>
          <p:spPr>
            <a:xfrm>
              <a:off x="7965015" y="3425951"/>
              <a:ext cx="50863" cy="71532"/>
            </a:xfrm>
            <a:custGeom>
              <a:avLst/>
              <a:gdLst/>
              <a:ahLst/>
              <a:cxnLst/>
              <a:rect l="l" t="t" r="r" b="b"/>
              <a:pathLst>
                <a:path w="50863" h="71532" extrusionOk="0">
                  <a:moveTo>
                    <a:pt x="32480" y="71533"/>
                  </a:moveTo>
                  <a:lnTo>
                    <a:pt x="18383" y="71533"/>
                  </a:lnTo>
                  <a:lnTo>
                    <a:pt x="18383" y="13621"/>
                  </a:lnTo>
                  <a:lnTo>
                    <a:pt x="0" y="13621"/>
                  </a:lnTo>
                  <a:lnTo>
                    <a:pt x="0" y="0"/>
                  </a:lnTo>
                  <a:lnTo>
                    <a:pt x="50864" y="0"/>
                  </a:lnTo>
                  <a:lnTo>
                    <a:pt x="50864" y="13621"/>
                  </a:lnTo>
                  <a:lnTo>
                    <a:pt x="32480" y="13621"/>
                  </a:lnTo>
                  <a:lnTo>
                    <a:pt x="32480" y="715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1"/>
            <p:cNvSpPr/>
            <p:nvPr/>
          </p:nvSpPr>
          <p:spPr>
            <a:xfrm>
              <a:off x="8017498" y="3444810"/>
              <a:ext cx="31337" cy="52673"/>
            </a:xfrm>
            <a:custGeom>
              <a:avLst/>
              <a:gdLst/>
              <a:ahLst/>
              <a:cxnLst/>
              <a:rect l="l" t="t" r="r" b="b"/>
              <a:pathLst>
                <a:path w="31337" h="52673" extrusionOk="0">
                  <a:moveTo>
                    <a:pt x="31337" y="52673"/>
                  </a:moveTo>
                  <a:lnTo>
                    <a:pt x="0" y="52673"/>
                  </a:lnTo>
                  <a:lnTo>
                    <a:pt x="0" y="0"/>
                  </a:lnTo>
                  <a:lnTo>
                    <a:pt x="31337" y="0"/>
                  </a:lnTo>
                  <a:lnTo>
                    <a:pt x="31337" y="11430"/>
                  </a:lnTo>
                  <a:lnTo>
                    <a:pt x="14288" y="11430"/>
                  </a:lnTo>
                  <a:lnTo>
                    <a:pt x="14288" y="19717"/>
                  </a:lnTo>
                  <a:lnTo>
                    <a:pt x="30004" y="19717"/>
                  </a:lnTo>
                  <a:lnTo>
                    <a:pt x="30004" y="31147"/>
                  </a:lnTo>
                  <a:lnTo>
                    <a:pt x="14288" y="31147"/>
                  </a:lnTo>
                  <a:lnTo>
                    <a:pt x="14288" y="41148"/>
                  </a:lnTo>
                  <a:lnTo>
                    <a:pt x="31337" y="41148"/>
                  </a:lnTo>
                  <a:lnTo>
                    <a:pt x="31337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1"/>
            <p:cNvSpPr/>
            <p:nvPr/>
          </p:nvSpPr>
          <p:spPr>
            <a:xfrm>
              <a:off x="8057979" y="3443858"/>
              <a:ext cx="36957" cy="54292"/>
            </a:xfrm>
            <a:custGeom>
              <a:avLst/>
              <a:gdLst/>
              <a:ahLst/>
              <a:cxnLst/>
              <a:rect l="l" t="t" r="r" b="b"/>
              <a:pathLst>
                <a:path w="36957" h="54292" extrusionOk="0">
                  <a:moveTo>
                    <a:pt x="36862" y="37624"/>
                  </a:moveTo>
                  <a:cubicBezTo>
                    <a:pt x="36862" y="40862"/>
                    <a:pt x="36004" y="43815"/>
                    <a:pt x="34385" y="46291"/>
                  </a:cubicBezTo>
                  <a:cubicBezTo>
                    <a:pt x="32766" y="48863"/>
                    <a:pt x="30290" y="50768"/>
                    <a:pt x="27242" y="52197"/>
                  </a:cubicBezTo>
                  <a:cubicBezTo>
                    <a:pt x="24098" y="53626"/>
                    <a:pt x="20479" y="54293"/>
                    <a:pt x="16288" y="54293"/>
                  </a:cubicBezTo>
                  <a:cubicBezTo>
                    <a:pt x="12764" y="54293"/>
                    <a:pt x="9811" y="54007"/>
                    <a:pt x="7429" y="53531"/>
                  </a:cubicBezTo>
                  <a:cubicBezTo>
                    <a:pt x="5048" y="53054"/>
                    <a:pt x="2572" y="52197"/>
                    <a:pt x="0" y="50959"/>
                  </a:cubicBezTo>
                  <a:lnTo>
                    <a:pt x="0" y="38290"/>
                  </a:lnTo>
                  <a:cubicBezTo>
                    <a:pt x="2762" y="39719"/>
                    <a:pt x="5524" y="40767"/>
                    <a:pt x="8477" y="41529"/>
                  </a:cubicBezTo>
                  <a:cubicBezTo>
                    <a:pt x="11430" y="42291"/>
                    <a:pt x="14097" y="42672"/>
                    <a:pt x="16573" y="42672"/>
                  </a:cubicBezTo>
                  <a:cubicBezTo>
                    <a:pt x="18669" y="42672"/>
                    <a:pt x="20193" y="42291"/>
                    <a:pt x="21241" y="41624"/>
                  </a:cubicBezTo>
                  <a:cubicBezTo>
                    <a:pt x="22193" y="40862"/>
                    <a:pt x="22670" y="39910"/>
                    <a:pt x="22670" y="38767"/>
                  </a:cubicBezTo>
                  <a:cubicBezTo>
                    <a:pt x="22670" y="38005"/>
                    <a:pt x="22479" y="37433"/>
                    <a:pt x="22098" y="36862"/>
                  </a:cubicBezTo>
                  <a:cubicBezTo>
                    <a:pt x="21717" y="36290"/>
                    <a:pt x="21050" y="35814"/>
                    <a:pt x="20193" y="35243"/>
                  </a:cubicBezTo>
                  <a:cubicBezTo>
                    <a:pt x="19336" y="34671"/>
                    <a:pt x="16954" y="33528"/>
                    <a:pt x="13145" y="31813"/>
                  </a:cubicBezTo>
                  <a:cubicBezTo>
                    <a:pt x="9716" y="30289"/>
                    <a:pt x="7144" y="28765"/>
                    <a:pt x="5429" y="27241"/>
                  </a:cubicBezTo>
                  <a:cubicBezTo>
                    <a:pt x="3715" y="25813"/>
                    <a:pt x="2476" y="24098"/>
                    <a:pt x="1619" y="22193"/>
                  </a:cubicBezTo>
                  <a:cubicBezTo>
                    <a:pt x="762" y="20288"/>
                    <a:pt x="381" y="18002"/>
                    <a:pt x="381" y="15430"/>
                  </a:cubicBezTo>
                  <a:cubicBezTo>
                    <a:pt x="381" y="10573"/>
                    <a:pt x="2191" y="6763"/>
                    <a:pt x="5715" y="4096"/>
                  </a:cubicBezTo>
                  <a:cubicBezTo>
                    <a:pt x="9239" y="1429"/>
                    <a:pt x="14097" y="0"/>
                    <a:pt x="20288" y="0"/>
                  </a:cubicBezTo>
                  <a:cubicBezTo>
                    <a:pt x="25718" y="0"/>
                    <a:pt x="31337" y="1238"/>
                    <a:pt x="36957" y="3810"/>
                  </a:cubicBezTo>
                  <a:lnTo>
                    <a:pt x="32575" y="14764"/>
                  </a:lnTo>
                  <a:cubicBezTo>
                    <a:pt x="27622" y="12478"/>
                    <a:pt x="23431" y="11335"/>
                    <a:pt x="19812" y="11335"/>
                  </a:cubicBezTo>
                  <a:cubicBezTo>
                    <a:pt x="18002" y="11335"/>
                    <a:pt x="16669" y="11620"/>
                    <a:pt x="15811" y="12287"/>
                  </a:cubicBezTo>
                  <a:cubicBezTo>
                    <a:pt x="14954" y="12954"/>
                    <a:pt x="14573" y="13716"/>
                    <a:pt x="14573" y="14669"/>
                  </a:cubicBezTo>
                  <a:cubicBezTo>
                    <a:pt x="14573" y="15716"/>
                    <a:pt x="15145" y="16669"/>
                    <a:pt x="16193" y="17431"/>
                  </a:cubicBezTo>
                  <a:cubicBezTo>
                    <a:pt x="17240" y="18288"/>
                    <a:pt x="20193" y="19717"/>
                    <a:pt x="24860" y="21907"/>
                  </a:cubicBezTo>
                  <a:cubicBezTo>
                    <a:pt x="29432" y="23908"/>
                    <a:pt x="32575" y="26098"/>
                    <a:pt x="34290" y="28480"/>
                  </a:cubicBezTo>
                  <a:cubicBezTo>
                    <a:pt x="36100" y="30861"/>
                    <a:pt x="36957" y="33814"/>
                    <a:pt x="36957" y="373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1"/>
            <p:cNvSpPr/>
            <p:nvPr/>
          </p:nvSpPr>
          <p:spPr>
            <a:xfrm>
              <a:off x="8101032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4" y="27146"/>
                  </a:moveTo>
                  <a:cubicBezTo>
                    <a:pt x="51244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7" y="0"/>
                  </a:cubicBezTo>
                  <a:cubicBezTo>
                    <a:pt x="34099" y="0"/>
                    <a:pt x="40481" y="2286"/>
                    <a:pt x="44767" y="6858"/>
                  </a:cubicBezTo>
                  <a:cubicBezTo>
                    <a:pt x="49054" y="11430"/>
                    <a:pt x="51244" y="18193"/>
                    <a:pt x="51244" y="27051"/>
                  </a:cubicBezTo>
                  <a:moveTo>
                    <a:pt x="15049" y="27146"/>
                  </a:moveTo>
                  <a:cubicBezTo>
                    <a:pt x="15049" y="37338"/>
                    <a:pt x="18574" y="42386"/>
                    <a:pt x="25717" y="42386"/>
                  </a:cubicBezTo>
                  <a:cubicBezTo>
                    <a:pt x="29337" y="42386"/>
                    <a:pt x="32004" y="41148"/>
                    <a:pt x="33718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7" y="11716"/>
                  </a:cubicBezTo>
                  <a:cubicBezTo>
                    <a:pt x="18574" y="11716"/>
                    <a:pt x="15049" y="16859"/>
                    <a:pt x="15049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1"/>
            <p:cNvSpPr/>
            <p:nvPr/>
          </p:nvSpPr>
          <p:spPr>
            <a:xfrm>
              <a:off x="8161611" y="3444810"/>
              <a:ext cx="45053" cy="53435"/>
            </a:xfrm>
            <a:custGeom>
              <a:avLst/>
              <a:gdLst/>
              <a:ahLst/>
              <a:cxnLst/>
              <a:rect l="l" t="t" r="r" b="b"/>
              <a:pathLst>
                <a:path w="45053" h="53435" extrusionOk="0">
                  <a:moveTo>
                    <a:pt x="45053" y="0"/>
                  </a:moveTo>
                  <a:lnTo>
                    <a:pt x="45053" y="31718"/>
                  </a:lnTo>
                  <a:cubicBezTo>
                    <a:pt x="45053" y="38576"/>
                    <a:pt x="43053" y="43910"/>
                    <a:pt x="39243" y="47720"/>
                  </a:cubicBezTo>
                  <a:cubicBezTo>
                    <a:pt x="35338" y="51530"/>
                    <a:pt x="29718" y="53435"/>
                    <a:pt x="22384" y="53435"/>
                  </a:cubicBezTo>
                  <a:cubicBezTo>
                    <a:pt x="15049" y="53435"/>
                    <a:pt x="9715" y="51626"/>
                    <a:pt x="5810" y="47911"/>
                  </a:cubicBezTo>
                  <a:cubicBezTo>
                    <a:pt x="2000" y="44196"/>
                    <a:pt x="0" y="38957"/>
                    <a:pt x="0" y="32099"/>
                  </a:cubicBezTo>
                  <a:lnTo>
                    <a:pt x="0" y="95"/>
                  </a:lnTo>
                  <a:lnTo>
                    <a:pt x="14288" y="95"/>
                  </a:lnTo>
                  <a:lnTo>
                    <a:pt x="14288" y="31052"/>
                  </a:lnTo>
                  <a:cubicBezTo>
                    <a:pt x="14288" y="34766"/>
                    <a:pt x="14954" y="37433"/>
                    <a:pt x="16383" y="39148"/>
                  </a:cubicBezTo>
                  <a:cubicBezTo>
                    <a:pt x="17812" y="40862"/>
                    <a:pt x="19812" y="41624"/>
                    <a:pt x="22574" y="41624"/>
                  </a:cubicBezTo>
                  <a:cubicBezTo>
                    <a:pt x="25527" y="41624"/>
                    <a:pt x="27622" y="40767"/>
                    <a:pt x="28861" y="39148"/>
                  </a:cubicBezTo>
                  <a:cubicBezTo>
                    <a:pt x="30194" y="37433"/>
                    <a:pt x="30861" y="34766"/>
                    <a:pt x="30861" y="30956"/>
                  </a:cubicBezTo>
                  <a:lnTo>
                    <a:pt x="30861" y="95"/>
                  </a:lnTo>
                  <a:lnTo>
                    <a:pt x="45053" y="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1"/>
            <p:cNvSpPr/>
            <p:nvPr/>
          </p:nvSpPr>
          <p:spPr>
            <a:xfrm>
              <a:off x="8217714" y="3444810"/>
              <a:ext cx="45053" cy="52673"/>
            </a:xfrm>
            <a:custGeom>
              <a:avLst/>
              <a:gdLst/>
              <a:ahLst/>
              <a:cxnLst/>
              <a:rect l="l" t="t" r="r" b="b"/>
              <a:pathLst>
                <a:path w="45053" h="52673" extrusionOk="0">
                  <a:moveTo>
                    <a:pt x="14192" y="33528"/>
                  </a:moveTo>
                  <a:lnTo>
                    <a:pt x="14192" y="52673"/>
                  </a:lnTo>
                  <a:lnTo>
                    <a:pt x="0" y="52673"/>
                  </a:lnTo>
                  <a:lnTo>
                    <a:pt x="0" y="0"/>
                  </a:lnTo>
                  <a:lnTo>
                    <a:pt x="17240" y="0"/>
                  </a:lnTo>
                  <a:cubicBezTo>
                    <a:pt x="31528" y="0"/>
                    <a:pt x="38671" y="5143"/>
                    <a:pt x="38671" y="15526"/>
                  </a:cubicBezTo>
                  <a:cubicBezTo>
                    <a:pt x="38671" y="21622"/>
                    <a:pt x="35719" y="26384"/>
                    <a:pt x="29718" y="29718"/>
                  </a:cubicBezTo>
                  <a:lnTo>
                    <a:pt x="45053" y="52673"/>
                  </a:lnTo>
                  <a:lnTo>
                    <a:pt x="28956" y="52673"/>
                  </a:lnTo>
                  <a:lnTo>
                    <a:pt x="17812" y="33528"/>
                  </a:lnTo>
                  <a:lnTo>
                    <a:pt x="14192" y="33528"/>
                  </a:lnTo>
                  <a:close/>
                  <a:moveTo>
                    <a:pt x="14192" y="22860"/>
                  </a:moveTo>
                  <a:lnTo>
                    <a:pt x="16859" y="22860"/>
                  </a:lnTo>
                  <a:cubicBezTo>
                    <a:pt x="21812" y="22860"/>
                    <a:pt x="24289" y="20669"/>
                    <a:pt x="24289" y="16288"/>
                  </a:cubicBezTo>
                  <a:cubicBezTo>
                    <a:pt x="24289" y="12668"/>
                    <a:pt x="21812" y="10859"/>
                    <a:pt x="16954" y="10859"/>
                  </a:cubicBezTo>
                  <a:lnTo>
                    <a:pt x="14097" y="10859"/>
                  </a:lnTo>
                  <a:lnTo>
                    <a:pt x="14097" y="228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1"/>
            <p:cNvSpPr/>
            <p:nvPr/>
          </p:nvSpPr>
          <p:spPr>
            <a:xfrm>
              <a:off x="8265624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5" y="27146"/>
                  </a:moveTo>
                  <a:cubicBezTo>
                    <a:pt x="51245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8" y="0"/>
                  </a:cubicBezTo>
                  <a:cubicBezTo>
                    <a:pt x="34100" y="0"/>
                    <a:pt x="40481" y="2286"/>
                    <a:pt x="44768" y="6858"/>
                  </a:cubicBezTo>
                  <a:cubicBezTo>
                    <a:pt x="49054" y="11430"/>
                    <a:pt x="51245" y="18193"/>
                    <a:pt x="51245" y="27051"/>
                  </a:cubicBezTo>
                  <a:moveTo>
                    <a:pt x="15050" y="27146"/>
                  </a:moveTo>
                  <a:cubicBezTo>
                    <a:pt x="15050" y="37338"/>
                    <a:pt x="18574" y="42386"/>
                    <a:pt x="25718" y="42386"/>
                  </a:cubicBezTo>
                  <a:cubicBezTo>
                    <a:pt x="29337" y="42386"/>
                    <a:pt x="32004" y="41148"/>
                    <a:pt x="33719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8" y="11716"/>
                  </a:cubicBezTo>
                  <a:cubicBezTo>
                    <a:pt x="18574" y="11716"/>
                    <a:pt x="15050" y="16859"/>
                    <a:pt x="15050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1"/>
            <p:cNvSpPr/>
            <p:nvPr/>
          </p:nvSpPr>
          <p:spPr>
            <a:xfrm>
              <a:off x="8395260" y="3444620"/>
              <a:ext cx="53530" cy="52863"/>
            </a:xfrm>
            <a:custGeom>
              <a:avLst/>
              <a:gdLst/>
              <a:ahLst/>
              <a:cxnLst/>
              <a:rect l="l" t="t" r="r" b="b"/>
              <a:pathLst>
                <a:path w="53530" h="52863" extrusionOk="0">
                  <a:moveTo>
                    <a:pt x="38005" y="52864"/>
                  </a:moveTo>
                  <a:lnTo>
                    <a:pt x="35433" y="42958"/>
                  </a:lnTo>
                  <a:lnTo>
                    <a:pt x="18288" y="42958"/>
                  </a:lnTo>
                  <a:lnTo>
                    <a:pt x="15621" y="52864"/>
                  </a:lnTo>
                  <a:lnTo>
                    <a:pt x="0" y="52864"/>
                  </a:lnTo>
                  <a:lnTo>
                    <a:pt x="17145" y="0"/>
                  </a:lnTo>
                  <a:lnTo>
                    <a:pt x="36100" y="0"/>
                  </a:lnTo>
                  <a:lnTo>
                    <a:pt x="53531" y="52864"/>
                  </a:lnTo>
                  <a:lnTo>
                    <a:pt x="38005" y="52864"/>
                  </a:lnTo>
                  <a:close/>
                  <a:moveTo>
                    <a:pt x="32480" y="31337"/>
                  </a:moveTo>
                  <a:lnTo>
                    <a:pt x="30194" y="22670"/>
                  </a:lnTo>
                  <a:cubicBezTo>
                    <a:pt x="29623" y="20764"/>
                    <a:pt x="29051" y="18288"/>
                    <a:pt x="28289" y="15240"/>
                  </a:cubicBezTo>
                  <a:cubicBezTo>
                    <a:pt x="27527" y="12192"/>
                    <a:pt x="27051" y="10001"/>
                    <a:pt x="26765" y="8668"/>
                  </a:cubicBezTo>
                  <a:cubicBezTo>
                    <a:pt x="26575" y="9906"/>
                    <a:pt x="26098" y="11906"/>
                    <a:pt x="25527" y="14764"/>
                  </a:cubicBezTo>
                  <a:cubicBezTo>
                    <a:pt x="24860" y="17526"/>
                    <a:pt x="23527" y="23146"/>
                    <a:pt x="21336" y="31337"/>
                  </a:cubicBezTo>
                  <a:lnTo>
                    <a:pt x="32575" y="3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1"/>
            <p:cNvSpPr/>
            <p:nvPr/>
          </p:nvSpPr>
          <p:spPr>
            <a:xfrm>
              <a:off x="8452410" y="3444048"/>
              <a:ext cx="41814" cy="54197"/>
            </a:xfrm>
            <a:custGeom>
              <a:avLst/>
              <a:gdLst/>
              <a:ahLst/>
              <a:cxnLst/>
              <a:rect l="l" t="t" r="r" b="b"/>
              <a:pathLst>
                <a:path w="41814" h="54197" extrusionOk="0">
                  <a:moveTo>
                    <a:pt x="25527" y="11716"/>
                  </a:moveTo>
                  <a:cubicBezTo>
                    <a:pt x="22098" y="11716"/>
                    <a:pt x="19526" y="13145"/>
                    <a:pt x="17621" y="15907"/>
                  </a:cubicBezTo>
                  <a:cubicBezTo>
                    <a:pt x="15716" y="18669"/>
                    <a:pt x="14764" y="22479"/>
                    <a:pt x="14764" y="27337"/>
                  </a:cubicBezTo>
                  <a:cubicBezTo>
                    <a:pt x="14764" y="37433"/>
                    <a:pt x="18574" y="42577"/>
                    <a:pt x="26289" y="42577"/>
                  </a:cubicBezTo>
                  <a:cubicBezTo>
                    <a:pt x="28575" y="42577"/>
                    <a:pt x="30861" y="42291"/>
                    <a:pt x="33052" y="41624"/>
                  </a:cubicBezTo>
                  <a:cubicBezTo>
                    <a:pt x="35242" y="40958"/>
                    <a:pt x="37433" y="40196"/>
                    <a:pt x="39624" y="39243"/>
                  </a:cubicBezTo>
                  <a:lnTo>
                    <a:pt x="39624" y="51244"/>
                  </a:lnTo>
                  <a:cubicBezTo>
                    <a:pt x="35242" y="53150"/>
                    <a:pt x="30290" y="54197"/>
                    <a:pt x="24670" y="54197"/>
                  </a:cubicBezTo>
                  <a:cubicBezTo>
                    <a:pt x="16764" y="54197"/>
                    <a:pt x="10668" y="51911"/>
                    <a:pt x="6382" y="47244"/>
                  </a:cubicBezTo>
                  <a:cubicBezTo>
                    <a:pt x="2096" y="42672"/>
                    <a:pt x="0" y="36004"/>
                    <a:pt x="0" y="27241"/>
                  </a:cubicBezTo>
                  <a:cubicBezTo>
                    <a:pt x="0" y="21812"/>
                    <a:pt x="1048" y="16954"/>
                    <a:pt x="3048" y="12859"/>
                  </a:cubicBezTo>
                  <a:cubicBezTo>
                    <a:pt x="5144" y="8763"/>
                    <a:pt x="8096" y="5524"/>
                    <a:pt x="11906" y="3334"/>
                  </a:cubicBezTo>
                  <a:cubicBezTo>
                    <a:pt x="15716" y="1143"/>
                    <a:pt x="20288" y="0"/>
                    <a:pt x="25527" y="0"/>
                  </a:cubicBezTo>
                  <a:cubicBezTo>
                    <a:pt x="31242" y="0"/>
                    <a:pt x="36671" y="1238"/>
                    <a:pt x="41815" y="3715"/>
                  </a:cubicBezTo>
                  <a:lnTo>
                    <a:pt x="37433" y="14954"/>
                  </a:lnTo>
                  <a:cubicBezTo>
                    <a:pt x="35528" y="14002"/>
                    <a:pt x="33528" y="13240"/>
                    <a:pt x="31623" y="12668"/>
                  </a:cubicBezTo>
                  <a:cubicBezTo>
                    <a:pt x="29718" y="12002"/>
                    <a:pt x="27623" y="11716"/>
                    <a:pt x="25336" y="117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1"/>
            <p:cNvSpPr/>
            <p:nvPr/>
          </p:nvSpPr>
          <p:spPr>
            <a:xfrm>
              <a:off x="8502416" y="3444811"/>
              <a:ext cx="14400" cy="52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1"/>
            <p:cNvSpPr/>
            <p:nvPr/>
          </p:nvSpPr>
          <p:spPr>
            <a:xfrm>
              <a:off x="8526133" y="3443953"/>
              <a:ext cx="51244" cy="54292"/>
            </a:xfrm>
            <a:custGeom>
              <a:avLst/>
              <a:gdLst/>
              <a:ahLst/>
              <a:cxnLst/>
              <a:rect l="l" t="t" r="r" b="b"/>
              <a:pathLst>
                <a:path w="51244" h="54292" extrusionOk="0">
                  <a:moveTo>
                    <a:pt x="51245" y="27146"/>
                  </a:moveTo>
                  <a:cubicBezTo>
                    <a:pt x="51245" y="36005"/>
                    <a:pt x="49054" y="42767"/>
                    <a:pt x="44672" y="47339"/>
                  </a:cubicBezTo>
                  <a:cubicBezTo>
                    <a:pt x="40291" y="51911"/>
                    <a:pt x="34004" y="54293"/>
                    <a:pt x="25622" y="54293"/>
                  </a:cubicBezTo>
                  <a:cubicBezTo>
                    <a:pt x="17240" y="54293"/>
                    <a:pt x="11049" y="52007"/>
                    <a:pt x="6572" y="47339"/>
                  </a:cubicBezTo>
                  <a:cubicBezTo>
                    <a:pt x="2191" y="42672"/>
                    <a:pt x="0" y="35909"/>
                    <a:pt x="0" y="27051"/>
                  </a:cubicBezTo>
                  <a:cubicBezTo>
                    <a:pt x="0" y="18193"/>
                    <a:pt x="2191" y="11621"/>
                    <a:pt x="6572" y="6953"/>
                  </a:cubicBezTo>
                  <a:cubicBezTo>
                    <a:pt x="10954" y="2286"/>
                    <a:pt x="17335" y="0"/>
                    <a:pt x="25718" y="0"/>
                  </a:cubicBezTo>
                  <a:cubicBezTo>
                    <a:pt x="34100" y="0"/>
                    <a:pt x="40481" y="2286"/>
                    <a:pt x="44768" y="6858"/>
                  </a:cubicBezTo>
                  <a:cubicBezTo>
                    <a:pt x="49054" y="11430"/>
                    <a:pt x="51245" y="18193"/>
                    <a:pt x="51245" y="27051"/>
                  </a:cubicBezTo>
                  <a:moveTo>
                    <a:pt x="15050" y="27146"/>
                  </a:moveTo>
                  <a:cubicBezTo>
                    <a:pt x="15050" y="37338"/>
                    <a:pt x="18574" y="42386"/>
                    <a:pt x="25718" y="42386"/>
                  </a:cubicBezTo>
                  <a:cubicBezTo>
                    <a:pt x="29337" y="42386"/>
                    <a:pt x="32004" y="41148"/>
                    <a:pt x="33719" y="38672"/>
                  </a:cubicBezTo>
                  <a:cubicBezTo>
                    <a:pt x="35433" y="36195"/>
                    <a:pt x="36290" y="32385"/>
                    <a:pt x="36290" y="27146"/>
                  </a:cubicBezTo>
                  <a:cubicBezTo>
                    <a:pt x="36290" y="21908"/>
                    <a:pt x="35433" y="18002"/>
                    <a:pt x="33623" y="15526"/>
                  </a:cubicBezTo>
                  <a:cubicBezTo>
                    <a:pt x="31814" y="13049"/>
                    <a:pt x="29242" y="11716"/>
                    <a:pt x="25718" y="11716"/>
                  </a:cubicBezTo>
                  <a:cubicBezTo>
                    <a:pt x="18574" y="11716"/>
                    <a:pt x="15050" y="16859"/>
                    <a:pt x="15050" y="271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1"/>
            <p:cNvSpPr/>
            <p:nvPr/>
          </p:nvSpPr>
          <p:spPr>
            <a:xfrm>
              <a:off x="8586998" y="3444715"/>
              <a:ext cx="50101" cy="52768"/>
            </a:xfrm>
            <a:custGeom>
              <a:avLst/>
              <a:gdLst/>
              <a:ahLst/>
              <a:cxnLst/>
              <a:rect l="l" t="t" r="r" b="b"/>
              <a:pathLst>
                <a:path w="50101" h="52768" extrusionOk="0">
                  <a:moveTo>
                    <a:pt x="50102" y="52769"/>
                  </a:moveTo>
                  <a:lnTo>
                    <a:pt x="31433" y="52769"/>
                  </a:lnTo>
                  <a:lnTo>
                    <a:pt x="12192" y="15621"/>
                  </a:lnTo>
                  <a:lnTo>
                    <a:pt x="11906" y="15621"/>
                  </a:lnTo>
                  <a:cubicBezTo>
                    <a:pt x="12383" y="21431"/>
                    <a:pt x="12573" y="25908"/>
                    <a:pt x="12573" y="28956"/>
                  </a:cubicBezTo>
                  <a:lnTo>
                    <a:pt x="12573" y="52673"/>
                  </a:lnTo>
                  <a:lnTo>
                    <a:pt x="0" y="52673"/>
                  </a:lnTo>
                  <a:lnTo>
                    <a:pt x="0" y="0"/>
                  </a:lnTo>
                  <a:lnTo>
                    <a:pt x="18574" y="0"/>
                  </a:lnTo>
                  <a:lnTo>
                    <a:pt x="37719" y="36576"/>
                  </a:lnTo>
                  <a:lnTo>
                    <a:pt x="37910" y="36576"/>
                  </a:lnTo>
                  <a:cubicBezTo>
                    <a:pt x="37529" y="31242"/>
                    <a:pt x="37433" y="27051"/>
                    <a:pt x="37433" y="23813"/>
                  </a:cubicBezTo>
                  <a:lnTo>
                    <a:pt x="37433" y="0"/>
                  </a:lnTo>
                  <a:lnTo>
                    <a:pt x="50102" y="0"/>
                  </a:lnTo>
                  <a:lnTo>
                    <a:pt x="50102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1"/>
            <p:cNvSpPr/>
            <p:nvPr/>
          </p:nvSpPr>
          <p:spPr>
            <a:xfrm>
              <a:off x="8643481" y="3444620"/>
              <a:ext cx="53530" cy="52863"/>
            </a:xfrm>
            <a:custGeom>
              <a:avLst/>
              <a:gdLst/>
              <a:ahLst/>
              <a:cxnLst/>
              <a:rect l="l" t="t" r="r" b="b"/>
              <a:pathLst>
                <a:path w="53530" h="52863" extrusionOk="0">
                  <a:moveTo>
                    <a:pt x="38005" y="52864"/>
                  </a:moveTo>
                  <a:lnTo>
                    <a:pt x="35433" y="42958"/>
                  </a:lnTo>
                  <a:lnTo>
                    <a:pt x="18288" y="42958"/>
                  </a:lnTo>
                  <a:lnTo>
                    <a:pt x="15621" y="52864"/>
                  </a:lnTo>
                  <a:lnTo>
                    <a:pt x="0" y="52864"/>
                  </a:lnTo>
                  <a:lnTo>
                    <a:pt x="17145" y="0"/>
                  </a:lnTo>
                  <a:lnTo>
                    <a:pt x="36100" y="0"/>
                  </a:lnTo>
                  <a:lnTo>
                    <a:pt x="53531" y="52864"/>
                  </a:lnTo>
                  <a:lnTo>
                    <a:pt x="38005" y="52864"/>
                  </a:lnTo>
                  <a:close/>
                  <a:moveTo>
                    <a:pt x="32480" y="31337"/>
                  </a:moveTo>
                  <a:lnTo>
                    <a:pt x="30194" y="22670"/>
                  </a:lnTo>
                  <a:cubicBezTo>
                    <a:pt x="29623" y="20764"/>
                    <a:pt x="29051" y="18288"/>
                    <a:pt x="28289" y="15240"/>
                  </a:cubicBezTo>
                  <a:cubicBezTo>
                    <a:pt x="27527" y="12192"/>
                    <a:pt x="27051" y="10001"/>
                    <a:pt x="26765" y="8668"/>
                  </a:cubicBezTo>
                  <a:cubicBezTo>
                    <a:pt x="26575" y="9906"/>
                    <a:pt x="26099" y="11906"/>
                    <a:pt x="25527" y="14764"/>
                  </a:cubicBezTo>
                  <a:cubicBezTo>
                    <a:pt x="24860" y="17526"/>
                    <a:pt x="23527" y="23146"/>
                    <a:pt x="21336" y="31337"/>
                  </a:cubicBezTo>
                  <a:lnTo>
                    <a:pt x="32575" y="31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1"/>
            <p:cNvSpPr/>
            <p:nvPr/>
          </p:nvSpPr>
          <p:spPr>
            <a:xfrm>
              <a:off x="8703489" y="3444810"/>
              <a:ext cx="34575" cy="52673"/>
            </a:xfrm>
            <a:custGeom>
              <a:avLst/>
              <a:gdLst/>
              <a:ahLst/>
              <a:cxnLst/>
              <a:rect l="l" t="t" r="r" b="b"/>
              <a:pathLst>
                <a:path w="34575" h="52673" extrusionOk="0">
                  <a:moveTo>
                    <a:pt x="0" y="52673"/>
                  </a:moveTo>
                  <a:lnTo>
                    <a:pt x="0" y="0"/>
                  </a:lnTo>
                  <a:lnTo>
                    <a:pt x="14288" y="0"/>
                  </a:lnTo>
                  <a:lnTo>
                    <a:pt x="14288" y="41243"/>
                  </a:lnTo>
                  <a:lnTo>
                    <a:pt x="34576" y="41243"/>
                  </a:lnTo>
                  <a:lnTo>
                    <a:pt x="34576" y="52673"/>
                  </a:lnTo>
                  <a:lnTo>
                    <a:pt x="0" y="52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1"/>
            <p:cNvSpPr/>
            <p:nvPr/>
          </p:nvSpPr>
          <p:spPr>
            <a:xfrm>
              <a:off x="8327727" y="3425951"/>
              <a:ext cx="59531" cy="71532"/>
            </a:xfrm>
            <a:custGeom>
              <a:avLst/>
              <a:gdLst/>
              <a:ahLst/>
              <a:cxnLst/>
              <a:rect l="l" t="t" r="r" b="b"/>
              <a:pathLst>
                <a:path w="59531" h="71532" extrusionOk="0">
                  <a:moveTo>
                    <a:pt x="59436" y="71533"/>
                  </a:moveTo>
                  <a:lnTo>
                    <a:pt x="38672" y="71533"/>
                  </a:lnTo>
                  <a:lnTo>
                    <a:pt x="14002" y="20098"/>
                  </a:lnTo>
                  <a:lnTo>
                    <a:pt x="13716" y="20098"/>
                  </a:lnTo>
                  <a:cubicBezTo>
                    <a:pt x="14192" y="25908"/>
                    <a:pt x="14002" y="25527"/>
                    <a:pt x="14002" y="28575"/>
                  </a:cubicBezTo>
                  <a:lnTo>
                    <a:pt x="14002" y="71533"/>
                  </a:lnTo>
                  <a:lnTo>
                    <a:pt x="0" y="71533"/>
                  </a:lnTo>
                  <a:lnTo>
                    <a:pt x="0" y="0"/>
                  </a:lnTo>
                  <a:lnTo>
                    <a:pt x="19050" y="0"/>
                  </a:lnTo>
                  <a:lnTo>
                    <a:pt x="45434" y="53150"/>
                  </a:lnTo>
                  <a:lnTo>
                    <a:pt x="45625" y="53150"/>
                  </a:lnTo>
                  <a:cubicBezTo>
                    <a:pt x="45244" y="47911"/>
                    <a:pt x="45149" y="26670"/>
                    <a:pt x="45149" y="23527"/>
                  </a:cubicBezTo>
                  <a:lnTo>
                    <a:pt x="45149" y="0"/>
                  </a:lnTo>
                  <a:lnTo>
                    <a:pt x="59531" y="0"/>
                  </a:lnTo>
                  <a:lnTo>
                    <a:pt x="59531" y="715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1"/>
            <p:cNvSpPr/>
            <p:nvPr/>
          </p:nvSpPr>
          <p:spPr>
            <a:xfrm>
              <a:off x="7850149" y="3338533"/>
              <a:ext cx="67336" cy="177524"/>
            </a:xfrm>
            <a:custGeom>
              <a:avLst/>
              <a:gdLst/>
              <a:ahLst/>
              <a:cxnLst/>
              <a:rect l="l" t="t" r="r" b="b"/>
              <a:pathLst>
                <a:path w="67336" h="177524" extrusionOk="0">
                  <a:moveTo>
                    <a:pt x="41238" y="169"/>
                  </a:moveTo>
                  <a:cubicBezTo>
                    <a:pt x="40666" y="-212"/>
                    <a:pt x="29522" y="169"/>
                    <a:pt x="29522" y="169"/>
                  </a:cubicBezTo>
                  <a:cubicBezTo>
                    <a:pt x="-31152" y="55319"/>
                    <a:pt x="14187" y="111326"/>
                    <a:pt x="54192" y="177525"/>
                  </a:cubicBezTo>
                  <a:cubicBezTo>
                    <a:pt x="57335" y="177525"/>
                    <a:pt x="63622" y="177525"/>
                    <a:pt x="67336" y="177525"/>
                  </a:cubicBezTo>
                  <a:cubicBezTo>
                    <a:pt x="18092" y="74845"/>
                    <a:pt x="11806" y="38365"/>
                    <a:pt x="41238" y="1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1"/>
            <p:cNvSpPr/>
            <p:nvPr/>
          </p:nvSpPr>
          <p:spPr>
            <a:xfrm>
              <a:off x="7744131" y="3383378"/>
              <a:ext cx="198564" cy="42858"/>
            </a:xfrm>
            <a:custGeom>
              <a:avLst/>
              <a:gdLst/>
              <a:ahLst/>
              <a:cxnLst/>
              <a:rect l="l" t="t" r="r" b="b"/>
              <a:pathLst>
                <a:path w="198564" h="42858" extrusionOk="0">
                  <a:moveTo>
                    <a:pt x="198311" y="29238"/>
                  </a:moveTo>
                  <a:cubicBezTo>
                    <a:pt x="198882" y="29238"/>
                    <a:pt x="198311" y="41144"/>
                    <a:pt x="198311" y="41144"/>
                  </a:cubicBezTo>
                  <a:cubicBezTo>
                    <a:pt x="147161" y="-4005"/>
                    <a:pt x="52292" y="22665"/>
                    <a:pt x="0" y="42858"/>
                  </a:cubicBezTo>
                  <a:lnTo>
                    <a:pt x="0" y="36477"/>
                  </a:lnTo>
                  <a:cubicBezTo>
                    <a:pt x="53340" y="9521"/>
                    <a:pt x="150781" y="-26293"/>
                    <a:pt x="198311" y="2923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1"/>
            <p:cNvSpPr/>
            <p:nvPr/>
          </p:nvSpPr>
          <p:spPr>
            <a:xfrm>
              <a:off x="7779087" y="3338533"/>
              <a:ext cx="67376" cy="177524"/>
            </a:xfrm>
            <a:custGeom>
              <a:avLst/>
              <a:gdLst/>
              <a:ahLst/>
              <a:cxnLst/>
              <a:rect l="l" t="t" r="r" b="b"/>
              <a:pathLst>
                <a:path w="67376" h="177524" extrusionOk="0">
                  <a:moveTo>
                    <a:pt x="26098" y="169"/>
                  </a:moveTo>
                  <a:cubicBezTo>
                    <a:pt x="26670" y="-212"/>
                    <a:pt x="38005" y="169"/>
                    <a:pt x="38005" y="169"/>
                  </a:cubicBezTo>
                  <a:cubicBezTo>
                    <a:pt x="98489" y="55319"/>
                    <a:pt x="53150" y="111326"/>
                    <a:pt x="12859" y="177525"/>
                  </a:cubicBezTo>
                  <a:lnTo>
                    <a:pt x="0" y="177525"/>
                  </a:lnTo>
                  <a:cubicBezTo>
                    <a:pt x="49244" y="74845"/>
                    <a:pt x="55531" y="38365"/>
                    <a:pt x="26098" y="1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31"/>
          <p:cNvGrpSpPr/>
          <p:nvPr/>
        </p:nvGrpSpPr>
        <p:grpSpPr>
          <a:xfrm>
            <a:off x="7739423" y="4594899"/>
            <a:ext cx="1102354" cy="269464"/>
            <a:chOff x="8978056" y="3205162"/>
            <a:chExt cx="1813083" cy="443197"/>
          </a:xfrm>
        </p:grpSpPr>
        <p:sp>
          <p:nvSpPr>
            <p:cNvPr id="940" name="Google Shape;940;p31"/>
            <p:cNvSpPr/>
            <p:nvPr/>
          </p:nvSpPr>
          <p:spPr>
            <a:xfrm>
              <a:off x="8978056" y="3357466"/>
              <a:ext cx="48958" cy="48672"/>
            </a:xfrm>
            <a:custGeom>
              <a:avLst/>
              <a:gdLst/>
              <a:ahLst/>
              <a:cxnLst/>
              <a:rect l="l" t="t" r="r" b="b"/>
              <a:pathLst>
                <a:path w="48958" h="48672" extrusionOk="0">
                  <a:moveTo>
                    <a:pt x="41148" y="48673"/>
                  </a:moveTo>
                  <a:lnTo>
                    <a:pt x="41148" y="14002"/>
                  </a:lnTo>
                  <a:lnTo>
                    <a:pt x="26765" y="40291"/>
                  </a:lnTo>
                  <a:lnTo>
                    <a:pt x="22193" y="40291"/>
                  </a:lnTo>
                  <a:lnTo>
                    <a:pt x="7715" y="14002"/>
                  </a:lnTo>
                  <a:lnTo>
                    <a:pt x="7715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8287" y="0"/>
                  </a:lnTo>
                  <a:lnTo>
                    <a:pt x="24479" y="29718"/>
                  </a:lnTo>
                  <a:lnTo>
                    <a:pt x="40672" y="0"/>
                  </a:lnTo>
                  <a:lnTo>
                    <a:pt x="48959" y="0"/>
                  </a:lnTo>
                  <a:lnTo>
                    <a:pt x="48959" y="48673"/>
                  </a:lnTo>
                  <a:lnTo>
                    <a:pt x="41148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1"/>
            <p:cNvSpPr/>
            <p:nvPr/>
          </p:nvSpPr>
          <p:spPr>
            <a:xfrm>
              <a:off x="9051780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1"/>
            <p:cNvSpPr/>
            <p:nvPr/>
          </p:nvSpPr>
          <p:spPr>
            <a:xfrm>
              <a:off x="9084260" y="3357371"/>
              <a:ext cx="41719" cy="48672"/>
            </a:xfrm>
            <a:custGeom>
              <a:avLst/>
              <a:gdLst/>
              <a:ahLst/>
              <a:cxnLst/>
              <a:rect l="l" t="t" r="r" b="b"/>
              <a:pathLst>
                <a:path w="41719" h="48672" extrusionOk="0">
                  <a:moveTo>
                    <a:pt x="7715" y="14288"/>
                  </a:moveTo>
                  <a:lnTo>
                    <a:pt x="7715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6286" y="0"/>
                  </a:lnTo>
                  <a:lnTo>
                    <a:pt x="34004" y="35147"/>
                  </a:lnTo>
                  <a:lnTo>
                    <a:pt x="34004" y="0"/>
                  </a:lnTo>
                  <a:lnTo>
                    <a:pt x="41720" y="0"/>
                  </a:lnTo>
                  <a:lnTo>
                    <a:pt x="41720" y="48578"/>
                  </a:lnTo>
                  <a:lnTo>
                    <a:pt x="34957" y="48578"/>
                  </a:lnTo>
                  <a:lnTo>
                    <a:pt x="7620" y="14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1"/>
            <p:cNvSpPr/>
            <p:nvPr/>
          </p:nvSpPr>
          <p:spPr>
            <a:xfrm>
              <a:off x="9150745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1"/>
            <p:cNvSpPr/>
            <p:nvPr/>
          </p:nvSpPr>
          <p:spPr>
            <a:xfrm>
              <a:off x="9179605" y="3357085"/>
              <a:ext cx="38004" cy="49434"/>
            </a:xfrm>
            <a:custGeom>
              <a:avLst/>
              <a:gdLst/>
              <a:ahLst/>
              <a:cxnLst/>
              <a:rect l="l" t="t" r="r" b="b"/>
              <a:pathLst>
                <a:path w="38004" h="49434" extrusionOk="0">
                  <a:moveTo>
                    <a:pt x="32576" y="11811"/>
                  </a:moveTo>
                  <a:cubicBezTo>
                    <a:pt x="31528" y="10668"/>
                    <a:pt x="29718" y="9525"/>
                    <a:pt x="27242" y="8477"/>
                  </a:cubicBezTo>
                  <a:cubicBezTo>
                    <a:pt x="24670" y="7429"/>
                    <a:pt x="22098" y="6858"/>
                    <a:pt x="19431" y="6858"/>
                  </a:cubicBezTo>
                  <a:cubicBezTo>
                    <a:pt x="16288" y="6858"/>
                    <a:pt x="13907" y="7429"/>
                    <a:pt x="12287" y="8573"/>
                  </a:cubicBezTo>
                  <a:cubicBezTo>
                    <a:pt x="10668" y="9715"/>
                    <a:pt x="9906" y="11430"/>
                    <a:pt x="9906" y="13526"/>
                  </a:cubicBezTo>
                  <a:cubicBezTo>
                    <a:pt x="9906" y="14192"/>
                    <a:pt x="9906" y="14764"/>
                    <a:pt x="10192" y="15335"/>
                  </a:cubicBezTo>
                  <a:cubicBezTo>
                    <a:pt x="10382" y="15907"/>
                    <a:pt x="10573" y="16383"/>
                    <a:pt x="10859" y="16764"/>
                  </a:cubicBezTo>
                  <a:cubicBezTo>
                    <a:pt x="11144" y="17145"/>
                    <a:pt x="11525" y="17526"/>
                    <a:pt x="12097" y="17907"/>
                  </a:cubicBezTo>
                  <a:cubicBezTo>
                    <a:pt x="12668" y="18288"/>
                    <a:pt x="13240" y="18574"/>
                    <a:pt x="13716" y="18860"/>
                  </a:cubicBezTo>
                  <a:cubicBezTo>
                    <a:pt x="14288" y="19145"/>
                    <a:pt x="15049" y="19431"/>
                    <a:pt x="16002" y="19717"/>
                  </a:cubicBezTo>
                  <a:cubicBezTo>
                    <a:pt x="16955" y="20002"/>
                    <a:pt x="17812" y="20288"/>
                    <a:pt x="18669" y="20479"/>
                  </a:cubicBezTo>
                  <a:cubicBezTo>
                    <a:pt x="19526" y="20669"/>
                    <a:pt x="20574" y="20955"/>
                    <a:pt x="21908" y="21336"/>
                  </a:cubicBezTo>
                  <a:cubicBezTo>
                    <a:pt x="24098" y="21812"/>
                    <a:pt x="25908" y="22384"/>
                    <a:pt x="27432" y="22860"/>
                  </a:cubicBezTo>
                  <a:cubicBezTo>
                    <a:pt x="28956" y="23336"/>
                    <a:pt x="30385" y="24003"/>
                    <a:pt x="31814" y="24765"/>
                  </a:cubicBezTo>
                  <a:cubicBezTo>
                    <a:pt x="33242" y="25527"/>
                    <a:pt x="34385" y="26384"/>
                    <a:pt x="35243" y="27337"/>
                  </a:cubicBezTo>
                  <a:cubicBezTo>
                    <a:pt x="36100" y="28289"/>
                    <a:pt x="36767" y="29432"/>
                    <a:pt x="37243" y="30766"/>
                  </a:cubicBezTo>
                  <a:cubicBezTo>
                    <a:pt x="37719" y="32099"/>
                    <a:pt x="38005" y="33719"/>
                    <a:pt x="38005" y="35433"/>
                  </a:cubicBezTo>
                  <a:cubicBezTo>
                    <a:pt x="38005" y="37338"/>
                    <a:pt x="37719" y="39148"/>
                    <a:pt x="37052" y="40672"/>
                  </a:cubicBezTo>
                  <a:cubicBezTo>
                    <a:pt x="36481" y="42196"/>
                    <a:pt x="35623" y="43529"/>
                    <a:pt x="34481" y="44672"/>
                  </a:cubicBezTo>
                  <a:cubicBezTo>
                    <a:pt x="33433" y="45720"/>
                    <a:pt x="32099" y="46673"/>
                    <a:pt x="30575" y="47339"/>
                  </a:cubicBezTo>
                  <a:cubicBezTo>
                    <a:pt x="29051" y="48101"/>
                    <a:pt x="27432" y="48577"/>
                    <a:pt x="25718" y="48959"/>
                  </a:cubicBezTo>
                  <a:cubicBezTo>
                    <a:pt x="24003" y="49339"/>
                    <a:pt x="22098" y="49435"/>
                    <a:pt x="20098" y="49435"/>
                  </a:cubicBezTo>
                  <a:cubicBezTo>
                    <a:pt x="16383" y="49435"/>
                    <a:pt x="12764" y="48863"/>
                    <a:pt x="9334" y="47720"/>
                  </a:cubicBezTo>
                  <a:cubicBezTo>
                    <a:pt x="5906" y="46577"/>
                    <a:pt x="2762" y="44958"/>
                    <a:pt x="0" y="42863"/>
                  </a:cubicBezTo>
                  <a:lnTo>
                    <a:pt x="3524" y="36290"/>
                  </a:lnTo>
                  <a:cubicBezTo>
                    <a:pt x="4953" y="37719"/>
                    <a:pt x="7239" y="39148"/>
                    <a:pt x="10382" y="40481"/>
                  </a:cubicBezTo>
                  <a:cubicBezTo>
                    <a:pt x="13526" y="41815"/>
                    <a:pt x="16859" y="42482"/>
                    <a:pt x="20288" y="42482"/>
                  </a:cubicBezTo>
                  <a:cubicBezTo>
                    <a:pt x="23336" y="42482"/>
                    <a:pt x="25718" y="41910"/>
                    <a:pt x="27337" y="40862"/>
                  </a:cubicBezTo>
                  <a:cubicBezTo>
                    <a:pt x="28956" y="39814"/>
                    <a:pt x="29813" y="38290"/>
                    <a:pt x="29813" y="36290"/>
                  </a:cubicBezTo>
                  <a:cubicBezTo>
                    <a:pt x="29813" y="35528"/>
                    <a:pt x="29718" y="34766"/>
                    <a:pt x="29432" y="34100"/>
                  </a:cubicBezTo>
                  <a:cubicBezTo>
                    <a:pt x="29146" y="33433"/>
                    <a:pt x="28766" y="32861"/>
                    <a:pt x="28194" y="32385"/>
                  </a:cubicBezTo>
                  <a:cubicBezTo>
                    <a:pt x="27622" y="31814"/>
                    <a:pt x="26956" y="31433"/>
                    <a:pt x="26289" y="31051"/>
                  </a:cubicBezTo>
                  <a:cubicBezTo>
                    <a:pt x="25622" y="30671"/>
                    <a:pt x="24765" y="30289"/>
                    <a:pt x="23527" y="29909"/>
                  </a:cubicBezTo>
                  <a:cubicBezTo>
                    <a:pt x="22384" y="29527"/>
                    <a:pt x="21241" y="29147"/>
                    <a:pt x="20288" y="28861"/>
                  </a:cubicBezTo>
                  <a:cubicBezTo>
                    <a:pt x="19336" y="28575"/>
                    <a:pt x="18002" y="28289"/>
                    <a:pt x="16288" y="27813"/>
                  </a:cubicBezTo>
                  <a:cubicBezTo>
                    <a:pt x="13716" y="27146"/>
                    <a:pt x="11621" y="26479"/>
                    <a:pt x="9906" y="25813"/>
                  </a:cubicBezTo>
                  <a:cubicBezTo>
                    <a:pt x="8192" y="25146"/>
                    <a:pt x="6763" y="24289"/>
                    <a:pt x="5429" y="23241"/>
                  </a:cubicBezTo>
                  <a:cubicBezTo>
                    <a:pt x="4191" y="22193"/>
                    <a:pt x="3239" y="21050"/>
                    <a:pt x="2667" y="19717"/>
                  </a:cubicBezTo>
                  <a:cubicBezTo>
                    <a:pt x="2096" y="18383"/>
                    <a:pt x="1810" y="16764"/>
                    <a:pt x="1810" y="14859"/>
                  </a:cubicBezTo>
                  <a:cubicBezTo>
                    <a:pt x="1810" y="12478"/>
                    <a:pt x="2286" y="10382"/>
                    <a:pt x="3143" y="8477"/>
                  </a:cubicBezTo>
                  <a:cubicBezTo>
                    <a:pt x="4096" y="6572"/>
                    <a:pt x="5334" y="5048"/>
                    <a:pt x="6858" y="3810"/>
                  </a:cubicBezTo>
                  <a:cubicBezTo>
                    <a:pt x="8382" y="2572"/>
                    <a:pt x="10287" y="1619"/>
                    <a:pt x="12478" y="952"/>
                  </a:cubicBezTo>
                  <a:cubicBezTo>
                    <a:pt x="14669" y="286"/>
                    <a:pt x="16955" y="0"/>
                    <a:pt x="19526" y="0"/>
                  </a:cubicBezTo>
                  <a:cubicBezTo>
                    <a:pt x="25527" y="0"/>
                    <a:pt x="31052" y="1810"/>
                    <a:pt x="36005" y="5525"/>
                  </a:cubicBezTo>
                  <a:lnTo>
                    <a:pt x="32480" y="118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1"/>
            <p:cNvSpPr/>
            <p:nvPr/>
          </p:nvSpPr>
          <p:spPr>
            <a:xfrm>
              <a:off x="9234660" y="3357466"/>
              <a:ext cx="40290" cy="48672"/>
            </a:xfrm>
            <a:custGeom>
              <a:avLst/>
              <a:gdLst/>
              <a:ahLst/>
              <a:cxnLst/>
              <a:rect l="l" t="t" r="r" b="b"/>
              <a:pathLst>
                <a:path w="40290" h="48672" extrusionOk="0">
                  <a:moveTo>
                    <a:pt x="40291" y="6763"/>
                  </a:moveTo>
                  <a:lnTo>
                    <a:pt x="24098" y="6763"/>
                  </a:lnTo>
                  <a:lnTo>
                    <a:pt x="24098" y="48673"/>
                  </a:lnTo>
                  <a:lnTo>
                    <a:pt x="16288" y="48673"/>
                  </a:lnTo>
                  <a:lnTo>
                    <a:pt x="16288" y="6763"/>
                  </a:lnTo>
                  <a:lnTo>
                    <a:pt x="0" y="6763"/>
                  </a:lnTo>
                  <a:lnTo>
                    <a:pt x="0" y="0"/>
                  </a:lnTo>
                  <a:lnTo>
                    <a:pt x="40291" y="0"/>
                  </a:lnTo>
                  <a:lnTo>
                    <a:pt x="40291" y="67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1"/>
            <p:cNvSpPr/>
            <p:nvPr/>
          </p:nvSpPr>
          <p:spPr>
            <a:xfrm>
              <a:off x="9295143" y="3343369"/>
              <a:ext cx="33528" cy="62674"/>
            </a:xfrm>
            <a:custGeom>
              <a:avLst/>
              <a:gdLst/>
              <a:ahLst/>
              <a:cxnLst/>
              <a:rect l="l" t="t" r="r" b="b"/>
              <a:pathLst>
                <a:path w="33528" h="62674" extrusionOk="0">
                  <a:moveTo>
                    <a:pt x="33528" y="55912"/>
                  </a:moveTo>
                  <a:lnTo>
                    <a:pt x="33528" y="62675"/>
                  </a:lnTo>
                  <a:lnTo>
                    <a:pt x="0" y="62675"/>
                  </a:lnTo>
                  <a:lnTo>
                    <a:pt x="0" y="14002"/>
                  </a:lnTo>
                  <a:lnTo>
                    <a:pt x="32861" y="14002"/>
                  </a:lnTo>
                  <a:lnTo>
                    <a:pt x="32861" y="20765"/>
                  </a:lnTo>
                  <a:lnTo>
                    <a:pt x="7620" y="20765"/>
                  </a:lnTo>
                  <a:lnTo>
                    <a:pt x="7620" y="34576"/>
                  </a:lnTo>
                  <a:lnTo>
                    <a:pt x="29432" y="34576"/>
                  </a:lnTo>
                  <a:lnTo>
                    <a:pt x="29432" y="40957"/>
                  </a:lnTo>
                  <a:lnTo>
                    <a:pt x="7620" y="40957"/>
                  </a:lnTo>
                  <a:lnTo>
                    <a:pt x="7620" y="55817"/>
                  </a:lnTo>
                  <a:lnTo>
                    <a:pt x="33433" y="55817"/>
                  </a:lnTo>
                  <a:close/>
                  <a:moveTo>
                    <a:pt x="19907" y="9049"/>
                  </a:moveTo>
                  <a:lnTo>
                    <a:pt x="14954" y="7525"/>
                  </a:lnTo>
                  <a:lnTo>
                    <a:pt x="18859" y="0"/>
                  </a:lnTo>
                  <a:lnTo>
                    <a:pt x="26099" y="0"/>
                  </a:lnTo>
                  <a:lnTo>
                    <a:pt x="19907" y="90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1"/>
            <p:cNvSpPr/>
            <p:nvPr/>
          </p:nvSpPr>
          <p:spPr>
            <a:xfrm>
              <a:off x="9350293" y="3357466"/>
              <a:ext cx="38385" cy="48672"/>
            </a:xfrm>
            <a:custGeom>
              <a:avLst/>
              <a:gdLst/>
              <a:ahLst/>
              <a:cxnLst/>
              <a:rect l="l" t="t" r="r" b="b"/>
              <a:pathLst>
                <a:path w="38385" h="48672" extrusionOk="0">
                  <a:moveTo>
                    <a:pt x="95" y="48673"/>
                  </a:moveTo>
                  <a:lnTo>
                    <a:pt x="95" y="0"/>
                  </a:lnTo>
                  <a:lnTo>
                    <a:pt x="21336" y="0"/>
                  </a:lnTo>
                  <a:cubicBezTo>
                    <a:pt x="23431" y="0"/>
                    <a:pt x="25527" y="476"/>
                    <a:pt x="27432" y="1333"/>
                  </a:cubicBezTo>
                  <a:cubicBezTo>
                    <a:pt x="29337" y="2286"/>
                    <a:pt x="30956" y="3429"/>
                    <a:pt x="32290" y="4953"/>
                  </a:cubicBezTo>
                  <a:cubicBezTo>
                    <a:pt x="33623" y="6477"/>
                    <a:pt x="34576" y="8192"/>
                    <a:pt x="35338" y="10001"/>
                  </a:cubicBezTo>
                  <a:cubicBezTo>
                    <a:pt x="36100" y="11906"/>
                    <a:pt x="36481" y="13811"/>
                    <a:pt x="36481" y="15811"/>
                  </a:cubicBezTo>
                  <a:cubicBezTo>
                    <a:pt x="36481" y="19145"/>
                    <a:pt x="35624" y="22098"/>
                    <a:pt x="33814" y="24765"/>
                  </a:cubicBezTo>
                  <a:cubicBezTo>
                    <a:pt x="32099" y="27432"/>
                    <a:pt x="29718" y="29242"/>
                    <a:pt x="26860" y="30099"/>
                  </a:cubicBezTo>
                  <a:lnTo>
                    <a:pt x="38386" y="48578"/>
                  </a:lnTo>
                  <a:lnTo>
                    <a:pt x="29718" y="48578"/>
                  </a:lnTo>
                  <a:lnTo>
                    <a:pt x="19050" y="31623"/>
                  </a:lnTo>
                  <a:lnTo>
                    <a:pt x="7715" y="31623"/>
                  </a:lnTo>
                  <a:lnTo>
                    <a:pt x="7715" y="48578"/>
                  </a:lnTo>
                  <a:lnTo>
                    <a:pt x="0" y="48578"/>
                  </a:lnTo>
                  <a:close/>
                  <a:moveTo>
                    <a:pt x="7810" y="24956"/>
                  </a:moveTo>
                  <a:lnTo>
                    <a:pt x="21336" y="24956"/>
                  </a:lnTo>
                  <a:cubicBezTo>
                    <a:pt x="23431" y="24956"/>
                    <a:pt x="25241" y="24098"/>
                    <a:pt x="26575" y="22289"/>
                  </a:cubicBezTo>
                  <a:cubicBezTo>
                    <a:pt x="28003" y="20479"/>
                    <a:pt x="28670" y="18383"/>
                    <a:pt x="28670" y="15811"/>
                  </a:cubicBezTo>
                  <a:cubicBezTo>
                    <a:pt x="28670" y="13240"/>
                    <a:pt x="27908" y="11240"/>
                    <a:pt x="26289" y="9430"/>
                  </a:cubicBezTo>
                  <a:cubicBezTo>
                    <a:pt x="24765" y="7620"/>
                    <a:pt x="22955" y="6763"/>
                    <a:pt x="20860" y="6763"/>
                  </a:cubicBezTo>
                  <a:lnTo>
                    <a:pt x="7810" y="6763"/>
                  </a:lnTo>
                  <a:lnTo>
                    <a:pt x="7810" y="249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1"/>
            <p:cNvSpPr/>
            <p:nvPr/>
          </p:nvSpPr>
          <p:spPr>
            <a:xfrm>
              <a:off x="9409634" y="3357466"/>
              <a:ext cx="7715" cy="48672"/>
            </a:xfrm>
            <a:custGeom>
              <a:avLst/>
              <a:gdLst/>
              <a:ahLst/>
              <a:cxnLst/>
              <a:rect l="l" t="t" r="r" b="b"/>
              <a:pathLst>
                <a:path w="7715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7715" y="0"/>
                  </a:lnTo>
                  <a:lnTo>
                    <a:pt x="7715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1"/>
            <p:cNvSpPr/>
            <p:nvPr/>
          </p:nvSpPr>
          <p:spPr>
            <a:xfrm>
              <a:off x="9439066" y="3357085"/>
              <a:ext cx="46863" cy="49339"/>
            </a:xfrm>
            <a:custGeom>
              <a:avLst/>
              <a:gdLst/>
              <a:ahLst/>
              <a:cxnLst/>
              <a:rect l="l" t="t" r="r" b="b"/>
              <a:pathLst>
                <a:path w="46863" h="49339" extrusionOk="0">
                  <a:moveTo>
                    <a:pt x="0" y="24670"/>
                  </a:moveTo>
                  <a:cubicBezTo>
                    <a:pt x="0" y="21431"/>
                    <a:pt x="572" y="18383"/>
                    <a:pt x="1810" y="15335"/>
                  </a:cubicBezTo>
                  <a:cubicBezTo>
                    <a:pt x="3048" y="12383"/>
                    <a:pt x="4667" y="9715"/>
                    <a:pt x="6668" y="7429"/>
                  </a:cubicBezTo>
                  <a:cubicBezTo>
                    <a:pt x="8763" y="5143"/>
                    <a:pt x="11240" y="3334"/>
                    <a:pt x="14192" y="2000"/>
                  </a:cubicBezTo>
                  <a:cubicBezTo>
                    <a:pt x="17145" y="667"/>
                    <a:pt x="20193" y="0"/>
                    <a:pt x="23527" y="0"/>
                  </a:cubicBezTo>
                  <a:cubicBezTo>
                    <a:pt x="26860" y="0"/>
                    <a:pt x="30099" y="762"/>
                    <a:pt x="33052" y="2096"/>
                  </a:cubicBezTo>
                  <a:cubicBezTo>
                    <a:pt x="36004" y="3524"/>
                    <a:pt x="38481" y="5429"/>
                    <a:pt x="40481" y="7715"/>
                  </a:cubicBezTo>
                  <a:cubicBezTo>
                    <a:pt x="42481" y="10001"/>
                    <a:pt x="44005" y="12668"/>
                    <a:pt x="45149" y="15621"/>
                  </a:cubicBezTo>
                  <a:cubicBezTo>
                    <a:pt x="46292" y="18574"/>
                    <a:pt x="46863" y="21622"/>
                    <a:pt x="46863" y="24670"/>
                  </a:cubicBezTo>
                  <a:cubicBezTo>
                    <a:pt x="46863" y="27908"/>
                    <a:pt x="46292" y="30956"/>
                    <a:pt x="45053" y="34004"/>
                  </a:cubicBezTo>
                  <a:cubicBezTo>
                    <a:pt x="43815" y="37052"/>
                    <a:pt x="42196" y="39624"/>
                    <a:pt x="40196" y="41910"/>
                  </a:cubicBezTo>
                  <a:cubicBezTo>
                    <a:pt x="38195" y="44196"/>
                    <a:pt x="35624" y="46006"/>
                    <a:pt x="32766" y="47339"/>
                  </a:cubicBezTo>
                  <a:cubicBezTo>
                    <a:pt x="29813" y="48673"/>
                    <a:pt x="26765" y="49339"/>
                    <a:pt x="23431" y="49339"/>
                  </a:cubicBezTo>
                  <a:cubicBezTo>
                    <a:pt x="20669" y="49339"/>
                    <a:pt x="18098" y="48863"/>
                    <a:pt x="15621" y="48006"/>
                  </a:cubicBezTo>
                  <a:cubicBezTo>
                    <a:pt x="13145" y="47149"/>
                    <a:pt x="10954" y="45815"/>
                    <a:pt x="9144" y="44291"/>
                  </a:cubicBezTo>
                  <a:cubicBezTo>
                    <a:pt x="7239" y="42672"/>
                    <a:pt x="5620" y="40862"/>
                    <a:pt x="4286" y="38767"/>
                  </a:cubicBezTo>
                  <a:cubicBezTo>
                    <a:pt x="2857" y="36671"/>
                    <a:pt x="1905" y="34481"/>
                    <a:pt x="1143" y="32004"/>
                  </a:cubicBezTo>
                  <a:cubicBezTo>
                    <a:pt x="381" y="29623"/>
                    <a:pt x="95" y="27146"/>
                    <a:pt x="95" y="24670"/>
                  </a:cubicBezTo>
                  <a:close/>
                  <a:moveTo>
                    <a:pt x="23431" y="42482"/>
                  </a:moveTo>
                  <a:cubicBezTo>
                    <a:pt x="25813" y="42482"/>
                    <a:pt x="28004" y="42005"/>
                    <a:pt x="30004" y="40958"/>
                  </a:cubicBezTo>
                  <a:cubicBezTo>
                    <a:pt x="32004" y="39910"/>
                    <a:pt x="33623" y="38576"/>
                    <a:pt x="34957" y="36862"/>
                  </a:cubicBezTo>
                  <a:cubicBezTo>
                    <a:pt x="36195" y="35147"/>
                    <a:pt x="37243" y="33242"/>
                    <a:pt x="37909" y="31147"/>
                  </a:cubicBezTo>
                  <a:cubicBezTo>
                    <a:pt x="38576" y="29051"/>
                    <a:pt x="38957" y="26861"/>
                    <a:pt x="38957" y="24670"/>
                  </a:cubicBezTo>
                  <a:cubicBezTo>
                    <a:pt x="38957" y="22479"/>
                    <a:pt x="38576" y="20193"/>
                    <a:pt x="37814" y="18002"/>
                  </a:cubicBezTo>
                  <a:cubicBezTo>
                    <a:pt x="37052" y="15907"/>
                    <a:pt x="36004" y="14002"/>
                    <a:pt x="34766" y="12383"/>
                  </a:cubicBezTo>
                  <a:cubicBezTo>
                    <a:pt x="33528" y="10763"/>
                    <a:pt x="31814" y="9430"/>
                    <a:pt x="29813" y="8477"/>
                  </a:cubicBezTo>
                  <a:cubicBezTo>
                    <a:pt x="27813" y="7525"/>
                    <a:pt x="25718" y="7049"/>
                    <a:pt x="23431" y="7049"/>
                  </a:cubicBezTo>
                  <a:cubicBezTo>
                    <a:pt x="21146" y="7049"/>
                    <a:pt x="18859" y="7525"/>
                    <a:pt x="16859" y="8573"/>
                  </a:cubicBezTo>
                  <a:cubicBezTo>
                    <a:pt x="14859" y="9620"/>
                    <a:pt x="13240" y="10954"/>
                    <a:pt x="11906" y="12573"/>
                  </a:cubicBezTo>
                  <a:cubicBezTo>
                    <a:pt x="10573" y="14288"/>
                    <a:pt x="9620" y="16097"/>
                    <a:pt x="8858" y="18193"/>
                  </a:cubicBezTo>
                  <a:cubicBezTo>
                    <a:pt x="8096" y="20288"/>
                    <a:pt x="7810" y="22479"/>
                    <a:pt x="7810" y="24670"/>
                  </a:cubicBezTo>
                  <a:cubicBezTo>
                    <a:pt x="7810" y="27718"/>
                    <a:pt x="8477" y="30671"/>
                    <a:pt x="9716" y="33338"/>
                  </a:cubicBezTo>
                  <a:cubicBezTo>
                    <a:pt x="10954" y="36004"/>
                    <a:pt x="12764" y="38195"/>
                    <a:pt x="15240" y="39910"/>
                  </a:cubicBezTo>
                  <a:cubicBezTo>
                    <a:pt x="17621" y="41624"/>
                    <a:pt x="20383" y="42482"/>
                    <a:pt x="23527" y="424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1"/>
            <p:cNvSpPr/>
            <p:nvPr/>
          </p:nvSpPr>
          <p:spPr>
            <a:xfrm>
              <a:off x="9538412" y="3357466"/>
              <a:ext cx="41147" cy="48672"/>
            </a:xfrm>
            <a:custGeom>
              <a:avLst/>
              <a:gdLst/>
              <a:ahLst/>
              <a:cxnLst/>
              <a:rect l="l" t="t" r="r" b="b"/>
              <a:pathLst>
                <a:path w="41147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17335" y="0"/>
                  </a:lnTo>
                  <a:cubicBezTo>
                    <a:pt x="21146" y="0"/>
                    <a:pt x="24575" y="667"/>
                    <a:pt x="27623" y="1905"/>
                  </a:cubicBezTo>
                  <a:cubicBezTo>
                    <a:pt x="30671" y="3143"/>
                    <a:pt x="33147" y="4953"/>
                    <a:pt x="35147" y="7144"/>
                  </a:cubicBezTo>
                  <a:cubicBezTo>
                    <a:pt x="37148" y="9334"/>
                    <a:pt x="38576" y="11906"/>
                    <a:pt x="39624" y="14859"/>
                  </a:cubicBezTo>
                  <a:cubicBezTo>
                    <a:pt x="40672" y="17812"/>
                    <a:pt x="41148" y="20955"/>
                    <a:pt x="41148" y="24289"/>
                  </a:cubicBezTo>
                  <a:cubicBezTo>
                    <a:pt x="41148" y="31623"/>
                    <a:pt x="38957" y="37529"/>
                    <a:pt x="34671" y="42005"/>
                  </a:cubicBezTo>
                  <a:cubicBezTo>
                    <a:pt x="30385" y="46482"/>
                    <a:pt x="24575" y="48673"/>
                    <a:pt x="17335" y="48673"/>
                  </a:cubicBezTo>
                  <a:lnTo>
                    <a:pt x="0" y="48673"/>
                  </a:lnTo>
                  <a:close/>
                  <a:moveTo>
                    <a:pt x="17335" y="6763"/>
                  </a:moveTo>
                  <a:lnTo>
                    <a:pt x="7715" y="6763"/>
                  </a:lnTo>
                  <a:lnTo>
                    <a:pt x="7715" y="41815"/>
                  </a:lnTo>
                  <a:lnTo>
                    <a:pt x="17335" y="41815"/>
                  </a:lnTo>
                  <a:cubicBezTo>
                    <a:pt x="20669" y="41815"/>
                    <a:pt x="23622" y="41053"/>
                    <a:pt x="26003" y="39529"/>
                  </a:cubicBezTo>
                  <a:cubicBezTo>
                    <a:pt x="28384" y="38005"/>
                    <a:pt x="30290" y="35909"/>
                    <a:pt x="31432" y="33242"/>
                  </a:cubicBezTo>
                  <a:cubicBezTo>
                    <a:pt x="32576" y="30575"/>
                    <a:pt x="33242" y="27622"/>
                    <a:pt x="33242" y="24194"/>
                  </a:cubicBezTo>
                  <a:cubicBezTo>
                    <a:pt x="33242" y="18955"/>
                    <a:pt x="31814" y="14764"/>
                    <a:pt x="28956" y="11525"/>
                  </a:cubicBezTo>
                  <a:cubicBezTo>
                    <a:pt x="26099" y="8287"/>
                    <a:pt x="22193" y="6668"/>
                    <a:pt x="17240" y="66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1"/>
            <p:cNvSpPr/>
            <p:nvPr/>
          </p:nvSpPr>
          <p:spPr>
            <a:xfrm>
              <a:off x="9594610" y="3357466"/>
              <a:ext cx="45434" cy="48672"/>
            </a:xfrm>
            <a:custGeom>
              <a:avLst/>
              <a:gdLst/>
              <a:ahLst/>
              <a:cxnLst/>
              <a:rect l="l" t="t" r="r" b="b"/>
              <a:pathLst>
                <a:path w="45434" h="48672" extrusionOk="0">
                  <a:moveTo>
                    <a:pt x="19145" y="0"/>
                  </a:moveTo>
                  <a:lnTo>
                    <a:pt x="26479" y="0"/>
                  </a:lnTo>
                  <a:lnTo>
                    <a:pt x="45434" y="48673"/>
                  </a:lnTo>
                  <a:lnTo>
                    <a:pt x="37338" y="48673"/>
                  </a:lnTo>
                  <a:lnTo>
                    <a:pt x="32194" y="35433"/>
                  </a:lnTo>
                  <a:lnTo>
                    <a:pt x="13335" y="35433"/>
                  </a:lnTo>
                  <a:lnTo>
                    <a:pt x="8192" y="48673"/>
                  </a:lnTo>
                  <a:lnTo>
                    <a:pt x="0" y="48673"/>
                  </a:lnTo>
                  <a:lnTo>
                    <a:pt x="19145" y="0"/>
                  </a:lnTo>
                  <a:close/>
                  <a:moveTo>
                    <a:pt x="30671" y="29718"/>
                  </a:moveTo>
                  <a:lnTo>
                    <a:pt x="22765" y="8382"/>
                  </a:lnTo>
                  <a:lnTo>
                    <a:pt x="14669" y="29718"/>
                  </a:lnTo>
                  <a:lnTo>
                    <a:pt x="30671" y="297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1"/>
            <p:cNvSpPr/>
            <p:nvPr/>
          </p:nvSpPr>
          <p:spPr>
            <a:xfrm>
              <a:off x="9251709" y="3453764"/>
              <a:ext cx="33528" cy="48672"/>
            </a:xfrm>
            <a:custGeom>
              <a:avLst/>
              <a:gdLst/>
              <a:ahLst/>
              <a:cxnLst/>
              <a:rect l="l" t="t" r="r" b="b"/>
              <a:pathLst>
                <a:path w="33528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33528" y="0"/>
                  </a:lnTo>
                  <a:lnTo>
                    <a:pt x="33528" y="11620"/>
                  </a:lnTo>
                  <a:lnTo>
                    <a:pt x="13430" y="11620"/>
                  </a:lnTo>
                  <a:lnTo>
                    <a:pt x="13430" y="19717"/>
                  </a:lnTo>
                  <a:lnTo>
                    <a:pt x="29813" y="19717"/>
                  </a:lnTo>
                  <a:lnTo>
                    <a:pt x="29813" y="30575"/>
                  </a:lnTo>
                  <a:lnTo>
                    <a:pt x="13430" y="30575"/>
                  </a:lnTo>
                  <a:lnTo>
                    <a:pt x="13430" y="48673"/>
                  </a:lnTo>
                  <a:lnTo>
                    <a:pt x="0" y="486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1"/>
            <p:cNvSpPr/>
            <p:nvPr/>
          </p:nvSpPr>
          <p:spPr>
            <a:xfrm>
              <a:off x="9296667" y="3453669"/>
              <a:ext cx="46196" cy="48672"/>
            </a:xfrm>
            <a:custGeom>
              <a:avLst/>
              <a:gdLst/>
              <a:ahLst/>
              <a:cxnLst/>
              <a:rect l="l" t="t" r="r" b="b"/>
              <a:pathLst>
                <a:path w="46196" h="48672" extrusionOk="0">
                  <a:moveTo>
                    <a:pt x="15716" y="0"/>
                  </a:moveTo>
                  <a:lnTo>
                    <a:pt x="30671" y="0"/>
                  </a:lnTo>
                  <a:lnTo>
                    <a:pt x="46196" y="48673"/>
                  </a:lnTo>
                  <a:lnTo>
                    <a:pt x="32576" y="48673"/>
                  </a:lnTo>
                  <a:lnTo>
                    <a:pt x="29623" y="39148"/>
                  </a:lnTo>
                  <a:lnTo>
                    <a:pt x="16574" y="39148"/>
                  </a:lnTo>
                  <a:lnTo>
                    <a:pt x="13716" y="48673"/>
                  </a:lnTo>
                  <a:lnTo>
                    <a:pt x="0" y="48673"/>
                  </a:lnTo>
                  <a:lnTo>
                    <a:pt x="15621" y="0"/>
                  </a:lnTo>
                  <a:close/>
                  <a:moveTo>
                    <a:pt x="27527" y="30290"/>
                  </a:moveTo>
                  <a:lnTo>
                    <a:pt x="23146" y="13144"/>
                  </a:lnTo>
                  <a:lnTo>
                    <a:pt x="18574" y="30290"/>
                  </a:lnTo>
                  <a:lnTo>
                    <a:pt x="27432" y="30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1"/>
            <p:cNvSpPr/>
            <p:nvPr/>
          </p:nvSpPr>
          <p:spPr>
            <a:xfrm>
              <a:off x="9358389" y="3453764"/>
              <a:ext cx="38766" cy="48577"/>
            </a:xfrm>
            <a:custGeom>
              <a:avLst/>
              <a:gdLst/>
              <a:ahLst/>
              <a:cxnLst/>
              <a:rect l="l" t="t" r="r" b="b"/>
              <a:pathLst>
                <a:path w="38766" h="48577" extrusionOk="0">
                  <a:moveTo>
                    <a:pt x="0" y="38671"/>
                  </a:moveTo>
                  <a:lnTo>
                    <a:pt x="22193" y="11620"/>
                  </a:lnTo>
                  <a:lnTo>
                    <a:pt x="1048" y="11620"/>
                  </a:lnTo>
                  <a:lnTo>
                    <a:pt x="1048" y="0"/>
                  </a:lnTo>
                  <a:lnTo>
                    <a:pt x="38386" y="0"/>
                  </a:lnTo>
                  <a:lnTo>
                    <a:pt x="38386" y="9906"/>
                  </a:lnTo>
                  <a:lnTo>
                    <a:pt x="17621" y="36957"/>
                  </a:lnTo>
                  <a:lnTo>
                    <a:pt x="38767" y="36957"/>
                  </a:lnTo>
                  <a:lnTo>
                    <a:pt x="38767" y="48578"/>
                  </a:lnTo>
                  <a:lnTo>
                    <a:pt x="0" y="48578"/>
                  </a:lnTo>
                  <a:lnTo>
                    <a:pt x="0" y="386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1"/>
            <p:cNvSpPr/>
            <p:nvPr/>
          </p:nvSpPr>
          <p:spPr>
            <a:xfrm>
              <a:off x="9417349" y="3453669"/>
              <a:ext cx="34861" cy="48672"/>
            </a:xfrm>
            <a:custGeom>
              <a:avLst/>
              <a:gdLst/>
              <a:ahLst/>
              <a:cxnLst/>
              <a:rect l="l" t="t" r="r" b="b"/>
              <a:pathLst>
                <a:path w="34861" h="48672" extrusionOk="0">
                  <a:moveTo>
                    <a:pt x="34766" y="37052"/>
                  </a:moveTo>
                  <a:lnTo>
                    <a:pt x="34766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34195" y="0"/>
                  </a:lnTo>
                  <a:lnTo>
                    <a:pt x="34195" y="11620"/>
                  </a:lnTo>
                  <a:lnTo>
                    <a:pt x="13430" y="11620"/>
                  </a:lnTo>
                  <a:lnTo>
                    <a:pt x="13430" y="18479"/>
                  </a:lnTo>
                  <a:lnTo>
                    <a:pt x="31242" y="18479"/>
                  </a:lnTo>
                  <a:lnTo>
                    <a:pt x="31242" y="29242"/>
                  </a:lnTo>
                  <a:lnTo>
                    <a:pt x="13430" y="29242"/>
                  </a:lnTo>
                  <a:lnTo>
                    <a:pt x="13430" y="36957"/>
                  </a:lnTo>
                  <a:lnTo>
                    <a:pt x="34862" y="369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1"/>
            <p:cNvSpPr/>
            <p:nvPr/>
          </p:nvSpPr>
          <p:spPr>
            <a:xfrm>
              <a:off x="9472118" y="3453669"/>
              <a:ext cx="43529" cy="48672"/>
            </a:xfrm>
            <a:custGeom>
              <a:avLst/>
              <a:gdLst/>
              <a:ahLst/>
              <a:cxnLst/>
              <a:rect l="l" t="t" r="r" b="b"/>
              <a:pathLst>
                <a:path w="43529" h="48672" extrusionOk="0">
                  <a:moveTo>
                    <a:pt x="13430" y="24765"/>
                  </a:moveTo>
                  <a:lnTo>
                    <a:pt x="13430" y="48673"/>
                  </a:lnTo>
                  <a:lnTo>
                    <a:pt x="0" y="48673"/>
                  </a:lnTo>
                  <a:lnTo>
                    <a:pt x="0" y="0"/>
                  </a:lnTo>
                  <a:lnTo>
                    <a:pt x="10477" y="0"/>
                  </a:lnTo>
                  <a:lnTo>
                    <a:pt x="30099" y="24765"/>
                  </a:lnTo>
                  <a:lnTo>
                    <a:pt x="30099" y="0"/>
                  </a:lnTo>
                  <a:lnTo>
                    <a:pt x="43529" y="0"/>
                  </a:lnTo>
                  <a:lnTo>
                    <a:pt x="43529" y="48673"/>
                  </a:lnTo>
                  <a:lnTo>
                    <a:pt x="32861" y="48673"/>
                  </a:lnTo>
                  <a:lnTo>
                    <a:pt x="13430" y="247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1"/>
            <p:cNvSpPr/>
            <p:nvPr/>
          </p:nvSpPr>
          <p:spPr>
            <a:xfrm>
              <a:off x="9537745" y="3453764"/>
              <a:ext cx="43434" cy="48672"/>
            </a:xfrm>
            <a:custGeom>
              <a:avLst/>
              <a:gdLst/>
              <a:ahLst/>
              <a:cxnLst/>
              <a:rect l="l" t="t" r="r" b="b"/>
              <a:pathLst>
                <a:path w="43434" h="48672" extrusionOk="0">
                  <a:moveTo>
                    <a:pt x="0" y="48673"/>
                  </a:moveTo>
                  <a:lnTo>
                    <a:pt x="0" y="0"/>
                  </a:lnTo>
                  <a:lnTo>
                    <a:pt x="18764" y="0"/>
                  </a:lnTo>
                  <a:cubicBezTo>
                    <a:pt x="22670" y="0"/>
                    <a:pt x="26289" y="667"/>
                    <a:pt x="29432" y="1905"/>
                  </a:cubicBezTo>
                  <a:cubicBezTo>
                    <a:pt x="32575" y="3143"/>
                    <a:pt x="35147" y="4953"/>
                    <a:pt x="37243" y="7144"/>
                  </a:cubicBezTo>
                  <a:cubicBezTo>
                    <a:pt x="39243" y="9334"/>
                    <a:pt x="40767" y="11906"/>
                    <a:pt x="41815" y="14859"/>
                  </a:cubicBezTo>
                  <a:cubicBezTo>
                    <a:pt x="42863" y="17812"/>
                    <a:pt x="43434" y="20955"/>
                    <a:pt x="43434" y="24289"/>
                  </a:cubicBezTo>
                  <a:cubicBezTo>
                    <a:pt x="43434" y="31623"/>
                    <a:pt x="41148" y="37529"/>
                    <a:pt x="36671" y="42005"/>
                  </a:cubicBezTo>
                  <a:cubicBezTo>
                    <a:pt x="32195" y="46482"/>
                    <a:pt x="26194" y="48673"/>
                    <a:pt x="18764" y="48673"/>
                  </a:cubicBezTo>
                  <a:lnTo>
                    <a:pt x="0" y="48673"/>
                  </a:lnTo>
                  <a:close/>
                  <a:moveTo>
                    <a:pt x="18764" y="11620"/>
                  </a:moveTo>
                  <a:lnTo>
                    <a:pt x="13430" y="11620"/>
                  </a:lnTo>
                  <a:lnTo>
                    <a:pt x="13430" y="36957"/>
                  </a:lnTo>
                  <a:lnTo>
                    <a:pt x="18764" y="36957"/>
                  </a:lnTo>
                  <a:cubicBezTo>
                    <a:pt x="22193" y="36957"/>
                    <a:pt x="24860" y="35814"/>
                    <a:pt x="26860" y="33433"/>
                  </a:cubicBezTo>
                  <a:cubicBezTo>
                    <a:pt x="28861" y="31052"/>
                    <a:pt x="29813" y="28004"/>
                    <a:pt x="29813" y="24193"/>
                  </a:cubicBezTo>
                  <a:cubicBezTo>
                    <a:pt x="29813" y="20383"/>
                    <a:pt x="28861" y="17335"/>
                    <a:pt x="26860" y="15049"/>
                  </a:cubicBezTo>
                  <a:cubicBezTo>
                    <a:pt x="24860" y="12764"/>
                    <a:pt x="22193" y="11620"/>
                    <a:pt x="18764" y="116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1"/>
            <p:cNvSpPr/>
            <p:nvPr/>
          </p:nvSpPr>
          <p:spPr>
            <a:xfrm>
              <a:off x="9594324" y="3453669"/>
              <a:ext cx="46196" cy="48672"/>
            </a:xfrm>
            <a:custGeom>
              <a:avLst/>
              <a:gdLst/>
              <a:ahLst/>
              <a:cxnLst/>
              <a:rect l="l" t="t" r="r" b="b"/>
              <a:pathLst>
                <a:path w="46196" h="48672" extrusionOk="0">
                  <a:moveTo>
                    <a:pt x="15716" y="0"/>
                  </a:moveTo>
                  <a:lnTo>
                    <a:pt x="30671" y="0"/>
                  </a:lnTo>
                  <a:lnTo>
                    <a:pt x="46196" y="48673"/>
                  </a:lnTo>
                  <a:lnTo>
                    <a:pt x="32575" y="48673"/>
                  </a:lnTo>
                  <a:lnTo>
                    <a:pt x="29623" y="39148"/>
                  </a:lnTo>
                  <a:lnTo>
                    <a:pt x="16573" y="39148"/>
                  </a:lnTo>
                  <a:lnTo>
                    <a:pt x="13716" y="48673"/>
                  </a:lnTo>
                  <a:lnTo>
                    <a:pt x="0" y="48673"/>
                  </a:lnTo>
                  <a:lnTo>
                    <a:pt x="15621" y="0"/>
                  </a:lnTo>
                  <a:close/>
                  <a:moveTo>
                    <a:pt x="27622" y="30290"/>
                  </a:moveTo>
                  <a:lnTo>
                    <a:pt x="23241" y="13144"/>
                  </a:lnTo>
                  <a:lnTo>
                    <a:pt x="18669" y="30290"/>
                  </a:lnTo>
                  <a:lnTo>
                    <a:pt x="27527" y="302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1"/>
            <p:cNvSpPr/>
            <p:nvPr/>
          </p:nvSpPr>
          <p:spPr>
            <a:xfrm>
              <a:off x="9883312" y="3591781"/>
              <a:ext cx="824960" cy="56578"/>
            </a:xfrm>
            <a:custGeom>
              <a:avLst/>
              <a:gdLst/>
              <a:ahLst/>
              <a:cxnLst/>
              <a:rect l="l" t="t" r="r" b="b"/>
              <a:pathLst>
                <a:path w="824960" h="56578" extrusionOk="0">
                  <a:moveTo>
                    <a:pt x="25622" y="28861"/>
                  </a:moveTo>
                  <a:cubicBezTo>
                    <a:pt x="25622" y="30194"/>
                    <a:pt x="25527" y="31528"/>
                    <a:pt x="25337" y="32671"/>
                  </a:cubicBezTo>
                  <a:cubicBezTo>
                    <a:pt x="25146" y="33909"/>
                    <a:pt x="24765" y="35052"/>
                    <a:pt x="24289" y="36195"/>
                  </a:cubicBezTo>
                  <a:cubicBezTo>
                    <a:pt x="23813" y="37338"/>
                    <a:pt x="23241" y="38291"/>
                    <a:pt x="22479" y="39148"/>
                  </a:cubicBezTo>
                  <a:cubicBezTo>
                    <a:pt x="21717" y="40005"/>
                    <a:pt x="20765" y="40576"/>
                    <a:pt x="19621" y="41148"/>
                  </a:cubicBezTo>
                  <a:cubicBezTo>
                    <a:pt x="18479" y="41624"/>
                    <a:pt x="17145" y="41910"/>
                    <a:pt x="15621" y="41910"/>
                  </a:cubicBezTo>
                  <a:cubicBezTo>
                    <a:pt x="14097" y="41910"/>
                    <a:pt x="12859" y="41624"/>
                    <a:pt x="11716" y="41148"/>
                  </a:cubicBezTo>
                  <a:cubicBezTo>
                    <a:pt x="10573" y="40672"/>
                    <a:pt x="9620" y="40005"/>
                    <a:pt x="8858" y="39243"/>
                  </a:cubicBezTo>
                  <a:cubicBezTo>
                    <a:pt x="8096" y="38481"/>
                    <a:pt x="7525" y="37433"/>
                    <a:pt x="7048" y="36385"/>
                  </a:cubicBezTo>
                  <a:cubicBezTo>
                    <a:pt x="6572" y="35243"/>
                    <a:pt x="6191" y="34099"/>
                    <a:pt x="6001" y="32861"/>
                  </a:cubicBezTo>
                  <a:cubicBezTo>
                    <a:pt x="5810" y="31623"/>
                    <a:pt x="5715" y="30290"/>
                    <a:pt x="5715" y="28956"/>
                  </a:cubicBezTo>
                  <a:lnTo>
                    <a:pt x="5715" y="10573"/>
                  </a:lnTo>
                  <a:lnTo>
                    <a:pt x="0" y="10573"/>
                  </a:lnTo>
                  <a:lnTo>
                    <a:pt x="0" y="28956"/>
                  </a:lnTo>
                  <a:cubicBezTo>
                    <a:pt x="0" y="30861"/>
                    <a:pt x="191" y="32766"/>
                    <a:pt x="476" y="34480"/>
                  </a:cubicBezTo>
                  <a:cubicBezTo>
                    <a:pt x="857" y="36195"/>
                    <a:pt x="1333" y="37814"/>
                    <a:pt x="2191" y="39433"/>
                  </a:cubicBezTo>
                  <a:cubicBezTo>
                    <a:pt x="2953" y="41053"/>
                    <a:pt x="4000" y="42386"/>
                    <a:pt x="5144" y="43434"/>
                  </a:cubicBezTo>
                  <a:cubicBezTo>
                    <a:pt x="6287" y="44577"/>
                    <a:pt x="7810" y="45434"/>
                    <a:pt x="9620" y="46101"/>
                  </a:cubicBezTo>
                  <a:cubicBezTo>
                    <a:pt x="11430" y="46768"/>
                    <a:pt x="13430" y="47053"/>
                    <a:pt x="15716" y="47053"/>
                  </a:cubicBezTo>
                  <a:cubicBezTo>
                    <a:pt x="18383" y="47053"/>
                    <a:pt x="20860" y="46577"/>
                    <a:pt x="22860" y="45625"/>
                  </a:cubicBezTo>
                  <a:cubicBezTo>
                    <a:pt x="24956" y="44672"/>
                    <a:pt x="26575" y="43339"/>
                    <a:pt x="27813" y="41624"/>
                  </a:cubicBezTo>
                  <a:cubicBezTo>
                    <a:pt x="29051" y="39910"/>
                    <a:pt x="29908" y="38005"/>
                    <a:pt x="30575" y="35909"/>
                  </a:cubicBezTo>
                  <a:cubicBezTo>
                    <a:pt x="31147" y="33814"/>
                    <a:pt x="31433" y="31432"/>
                    <a:pt x="31433" y="28861"/>
                  </a:cubicBezTo>
                  <a:lnTo>
                    <a:pt x="31433" y="10477"/>
                  </a:lnTo>
                  <a:lnTo>
                    <a:pt x="25622" y="10477"/>
                  </a:lnTo>
                  <a:lnTo>
                    <a:pt x="25622" y="28861"/>
                  </a:lnTo>
                  <a:close/>
                  <a:moveTo>
                    <a:pt x="74486" y="36671"/>
                  </a:moveTo>
                  <a:lnTo>
                    <a:pt x="53912" y="10477"/>
                  </a:lnTo>
                  <a:lnTo>
                    <a:pt x="49244" y="10477"/>
                  </a:lnTo>
                  <a:lnTo>
                    <a:pt x="49244" y="46768"/>
                  </a:lnTo>
                  <a:lnTo>
                    <a:pt x="54959" y="46768"/>
                  </a:lnTo>
                  <a:lnTo>
                    <a:pt x="54959" y="21146"/>
                  </a:lnTo>
                  <a:lnTo>
                    <a:pt x="75248" y="46768"/>
                  </a:lnTo>
                  <a:lnTo>
                    <a:pt x="80296" y="46768"/>
                  </a:lnTo>
                  <a:lnTo>
                    <a:pt x="80296" y="10477"/>
                  </a:lnTo>
                  <a:lnTo>
                    <a:pt x="74486" y="10477"/>
                  </a:lnTo>
                  <a:lnTo>
                    <a:pt x="74486" y="36671"/>
                  </a:lnTo>
                  <a:close/>
                  <a:moveTo>
                    <a:pt x="98679" y="46768"/>
                  </a:moveTo>
                  <a:lnTo>
                    <a:pt x="104394" y="46768"/>
                  </a:lnTo>
                  <a:lnTo>
                    <a:pt x="104394" y="10477"/>
                  </a:lnTo>
                  <a:lnTo>
                    <a:pt x="98679" y="10477"/>
                  </a:lnTo>
                  <a:lnTo>
                    <a:pt x="98679" y="46768"/>
                  </a:lnTo>
                  <a:close/>
                  <a:moveTo>
                    <a:pt x="133255" y="10477"/>
                  </a:moveTo>
                  <a:lnTo>
                    <a:pt x="119063" y="46768"/>
                  </a:lnTo>
                  <a:lnTo>
                    <a:pt x="125158" y="46768"/>
                  </a:lnTo>
                  <a:lnTo>
                    <a:pt x="128969" y="36862"/>
                  </a:lnTo>
                  <a:lnTo>
                    <a:pt x="142970" y="36862"/>
                  </a:lnTo>
                  <a:lnTo>
                    <a:pt x="146780" y="46768"/>
                  </a:lnTo>
                  <a:lnTo>
                    <a:pt x="152781" y="46768"/>
                  </a:lnTo>
                  <a:lnTo>
                    <a:pt x="138684" y="10477"/>
                  </a:lnTo>
                  <a:lnTo>
                    <a:pt x="133255" y="10477"/>
                  </a:lnTo>
                  <a:close/>
                  <a:moveTo>
                    <a:pt x="130016" y="32671"/>
                  </a:moveTo>
                  <a:lnTo>
                    <a:pt x="136017" y="16764"/>
                  </a:lnTo>
                  <a:lnTo>
                    <a:pt x="141827" y="32671"/>
                  </a:lnTo>
                  <a:lnTo>
                    <a:pt x="130016" y="32671"/>
                  </a:lnTo>
                  <a:close/>
                  <a:moveTo>
                    <a:pt x="130207" y="5620"/>
                  </a:moveTo>
                  <a:cubicBezTo>
                    <a:pt x="130207" y="5620"/>
                    <a:pt x="130397" y="5144"/>
                    <a:pt x="130493" y="4858"/>
                  </a:cubicBezTo>
                  <a:cubicBezTo>
                    <a:pt x="130683" y="4572"/>
                    <a:pt x="130873" y="4286"/>
                    <a:pt x="131254" y="4000"/>
                  </a:cubicBezTo>
                  <a:cubicBezTo>
                    <a:pt x="131636" y="3810"/>
                    <a:pt x="132112" y="3620"/>
                    <a:pt x="132588" y="3620"/>
                  </a:cubicBezTo>
                  <a:cubicBezTo>
                    <a:pt x="133160" y="3620"/>
                    <a:pt x="133826" y="3810"/>
                    <a:pt x="134493" y="4191"/>
                  </a:cubicBezTo>
                  <a:cubicBezTo>
                    <a:pt x="135160" y="4572"/>
                    <a:pt x="135922" y="4953"/>
                    <a:pt x="136684" y="5334"/>
                  </a:cubicBezTo>
                  <a:cubicBezTo>
                    <a:pt x="137446" y="5715"/>
                    <a:pt x="138303" y="5905"/>
                    <a:pt x="139160" y="5905"/>
                  </a:cubicBezTo>
                  <a:cubicBezTo>
                    <a:pt x="140018" y="5905"/>
                    <a:pt x="140779" y="5715"/>
                    <a:pt x="141542" y="5334"/>
                  </a:cubicBezTo>
                  <a:cubicBezTo>
                    <a:pt x="142208" y="4953"/>
                    <a:pt x="142780" y="4572"/>
                    <a:pt x="143256" y="4096"/>
                  </a:cubicBezTo>
                  <a:cubicBezTo>
                    <a:pt x="143637" y="3620"/>
                    <a:pt x="144018" y="3048"/>
                    <a:pt x="144304" y="2476"/>
                  </a:cubicBezTo>
                  <a:cubicBezTo>
                    <a:pt x="144590" y="1905"/>
                    <a:pt x="144780" y="1429"/>
                    <a:pt x="144875" y="952"/>
                  </a:cubicBezTo>
                  <a:cubicBezTo>
                    <a:pt x="144971" y="572"/>
                    <a:pt x="145066" y="191"/>
                    <a:pt x="145066" y="0"/>
                  </a:cubicBezTo>
                  <a:lnTo>
                    <a:pt x="141827" y="0"/>
                  </a:lnTo>
                  <a:cubicBezTo>
                    <a:pt x="141827" y="0"/>
                    <a:pt x="141827" y="191"/>
                    <a:pt x="141827" y="381"/>
                  </a:cubicBezTo>
                  <a:cubicBezTo>
                    <a:pt x="141827" y="572"/>
                    <a:pt x="141732" y="762"/>
                    <a:pt x="141637" y="952"/>
                  </a:cubicBezTo>
                  <a:cubicBezTo>
                    <a:pt x="141542" y="1238"/>
                    <a:pt x="141351" y="1429"/>
                    <a:pt x="141161" y="1619"/>
                  </a:cubicBezTo>
                  <a:cubicBezTo>
                    <a:pt x="140970" y="1810"/>
                    <a:pt x="140684" y="2000"/>
                    <a:pt x="140303" y="2191"/>
                  </a:cubicBezTo>
                  <a:cubicBezTo>
                    <a:pt x="139922" y="2381"/>
                    <a:pt x="139541" y="2476"/>
                    <a:pt x="139065" y="2476"/>
                  </a:cubicBezTo>
                  <a:cubicBezTo>
                    <a:pt x="138398" y="2476"/>
                    <a:pt x="137731" y="2286"/>
                    <a:pt x="136970" y="1905"/>
                  </a:cubicBezTo>
                  <a:cubicBezTo>
                    <a:pt x="136303" y="1524"/>
                    <a:pt x="135541" y="1143"/>
                    <a:pt x="134779" y="762"/>
                  </a:cubicBezTo>
                  <a:cubicBezTo>
                    <a:pt x="134017" y="381"/>
                    <a:pt x="133160" y="191"/>
                    <a:pt x="132398" y="191"/>
                  </a:cubicBezTo>
                  <a:cubicBezTo>
                    <a:pt x="131636" y="191"/>
                    <a:pt x="130873" y="381"/>
                    <a:pt x="130207" y="667"/>
                  </a:cubicBezTo>
                  <a:cubicBezTo>
                    <a:pt x="129540" y="1048"/>
                    <a:pt x="129064" y="1429"/>
                    <a:pt x="128588" y="1905"/>
                  </a:cubicBezTo>
                  <a:cubicBezTo>
                    <a:pt x="128206" y="2381"/>
                    <a:pt x="127825" y="2953"/>
                    <a:pt x="127635" y="3524"/>
                  </a:cubicBezTo>
                  <a:cubicBezTo>
                    <a:pt x="127349" y="4096"/>
                    <a:pt x="127159" y="4572"/>
                    <a:pt x="127064" y="5048"/>
                  </a:cubicBezTo>
                  <a:cubicBezTo>
                    <a:pt x="126968" y="5524"/>
                    <a:pt x="126873" y="5810"/>
                    <a:pt x="126873" y="6096"/>
                  </a:cubicBezTo>
                  <a:lnTo>
                    <a:pt x="130016" y="6096"/>
                  </a:lnTo>
                  <a:cubicBezTo>
                    <a:pt x="130016" y="6096"/>
                    <a:pt x="130016" y="5810"/>
                    <a:pt x="130016" y="5620"/>
                  </a:cubicBezTo>
                  <a:close/>
                  <a:moveTo>
                    <a:pt x="193929" y="16002"/>
                  </a:moveTo>
                  <a:cubicBezTo>
                    <a:pt x="192500" y="14288"/>
                    <a:pt x="190595" y="12859"/>
                    <a:pt x="188404" y="11811"/>
                  </a:cubicBezTo>
                  <a:cubicBezTo>
                    <a:pt x="186214" y="10763"/>
                    <a:pt x="183833" y="10192"/>
                    <a:pt x="181356" y="10192"/>
                  </a:cubicBezTo>
                  <a:cubicBezTo>
                    <a:pt x="178879" y="10192"/>
                    <a:pt x="176594" y="10668"/>
                    <a:pt x="174403" y="11716"/>
                  </a:cubicBezTo>
                  <a:cubicBezTo>
                    <a:pt x="172212" y="12764"/>
                    <a:pt x="170402" y="14097"/>
                    <a:pt x="168878" y="15716"/>
                  </a:cubicBezTo>
                  <a:cubicBezTo>
                    <a:pt x="167354" y="17431"/>
                    <a:pt x="166116" y="19336"/>
                    <a:pt x="165259" y="21622"/>
                  </a:cubicBezTo>
                  <a:cubicBezTo>
                    <a:pt x="164402" y="23813"/>
                    <a:pt x="163925" y="26194"/>
                    <a:pt x="163925" y="28575"/>
                  </a:cubicBezTo>
                  <a:cubicBezTo>
                    <a:pt x="163925" y="30385"/>
                    <a:pt x="164211" y="32290"/>
                    <a:pt x="164687" y="34099"/>
                  </a:cubicBezTo>
                  <a:cubicBezTo>
                    <a:pt x="165259" y="35909"/>
                    <a:pt x="166021" y="37624"/>
                    <a:pt x="167069" y="39148"/>
                  </a:cubicBezTo>
                  <a:cubicBezTo>
                    <a:pt x="168116" y="40672"/>
                    <a:pt x="169259" y="42100"/>
                    <a:pt x="170688" y="43244"/>
                  </a:cubicBezTo>
                  <a:cubicBezTo>
                    <a:pt x="172117" y="44387"/>
                    <a:pt x="173641" y="45339"/>
                    <a:pt x="175546" y="46006"/>
                  </a:cubicBezTo>
                  <a:cubicBezTo>
                    <a:pt x="177451" y="46673"/>
                    <a:pt x="179261" y="47053"/>
                    <a:pt x="181356" y="47053"/>
                  </a:cubicBezTo>
                  <a:cubicBezTo>
                    <a:pt x="183833" y="47053"/>
                    <a:pt x="186119" y="46577"/>
                    <a:pt x="188309" y="45529"/>
                  </a:cubicBezTo>
                  <a:cubicBezTo>
                    <a:pt x="190500" y="44482"/>
                    <a:pt x="192310" y="43148"/>
                    <a:pt x="193834" y="41529"/>
                  </a:cubicBezTo>
                  <a:cubicBezTo>
                    <a:pt x="195358" y="39815"/>
                    <a:pt x="196596" y="37909"/>
                    <a:pt x="197453" y="35624"/>
                  </a:cubicBezTo>
                  <a:cubicBezTo>
                    <a:pt x="198311" y="33433"/>
                    <a:pt x="198787" y="31051"/>
                    <a:pt x="198787" y="28670"/>
                  </a:cubicBezTo>
                  <a:cubicBezTo>
                    <a:pt x="198787" y="26289"/>
                    <a:pt x="198406" y="24194"/>
                    <a:pt x="197548" y="21907"/>
                  </a:cubicBezTo>
                  <a:cubicBezTo>
                    <a:pt x="196691" y="19717"/>
                    <a:pt x="195548" y="17717"/>
                    <a:pt x="194024" y="16002"/>
                  </a:cubicBezTo>
                  <a:close/>
                  <a:moveTo>
                    <a:pt x="192024" y="33433"/>
                  </a:moveTo>
                  <a:cubicBezTo>
                    <a:pt x="191548" y="34957"/>
                    <a:pt x="190786" y="36385"/>
                    <a:pt x="189833" y="37624"/>
                  </a:cubicBezTo>
                  <a:cubicBezTo>
                    <a:pt x="188881" y="38862"/>
                    <a:pt x="187643" y="39910"/>
                    <a:pt x="186214" y="40672"/>
                  </a:cubicBezTo>
                  <a:cubicBezTo>
                    <a:pt x="184690" y="41434"/>
                    <a:pt x="183071" y="41815"/>
                    <a:pt x="181356" y="41815"/>
                  </a:cubicBezTo>
                  <a:cubicBezTo>
                    <a:pt x="179070" y="41815"/>
                    <a:pt x="176975" y="41148"/>
                    <a:pt x="175260" y="39910"/>
                  </a:cubicBezTo>
                  <a:cubicBezTo>
                    <a:pt x="173450" y="38672"/>
                    <a:pt x="172117" y="37052"/>
                    <a:pt x="171164" y="35052"/>
                  </a:cubicBezTo>
                  <a:cubicBezTo>
                    <a:pt x="170212" y="33052"/>
                    <a:pt x="169736" y="30861"/>
                    <a:pt x="169736" y="28575"/>
                  </a:cubicBezTo>
                  <a:cubicBezTo>
                    <a:pt x="169736" y="26956"/>
                    <a:pt x="170021" y="25336"/>
                    <a:pt x="170498" y="23717"/>
                  </a:cubicBezTo>
                  <a:cubicBezTo>
                    <a:pt x="171069" y="22193"/>
                    <a:pt x="171736" y="20765"/>
                    <a:pt x="172784" y="19526"/>
                  </a:cubicBezTo>
                  <a:cubicBezTo>
                    <a:pt x="173736" y="18288"/>
                    <a:pt x="174974" y="17240"/>
                    <a:pt x="176498" y="16478"/>
                  </a:cubicBezTo>
                  <a:cubicBezTo>
                    <a:pt x="178022" y="15716"/>
                    <a:pt x="179642" y="15335"/>
                    <a:pt x="181356" y="15335"/>
                  </a:cubicBezTo>
                  <a:cubicBezTo>
                    <a:pt x="183071" y="15335"/>
                    <a:pt x="184595" y="15716"/>
                    <a:pt x="186119" y="16383"/>
                  </a:cubicBezTo>
                  <a:cubicBezTo>
                    <a:pt x="187547" y="17145"/>
                    <a:pt x="188786" y="18098"/>
                    <a:pt x="189738" y="19336"/>
                  </a:cubicBezTo>
                  <a:cubicBezTo>
                    <a:pt x="190691" y="20574"/>
                    <a:pt x="191452" y="22003"/>
                    <a:pt x="192024" y="23527"/>
                  </a:cubicBezTo>
                  <a:cubicBezTo>
                    <a:pt x="192596" y="25146"/>
                    <a:pt x="192881" y="26765"/>
                    <a:pt x="192881" y="28480"/>
                  </a:cubicBezTo>
                  <a:cubicBezTo>
                    <a:pt x="192881" y="30194"/>
                    <a:pt x="192596" y="31718"/>
                    <a:pt x="192119" y="33338"/>
                  </a:cubicBezTo>
                  <a:close/>
                  <a:moveTo>
                    <a:pt x="243364" y="30575"/>
                  </a:moveTo>
                  <a:lnTo>
                    <a:pt x="259556" y="30575"/>
                  </a:lnTo>
                  <a:lnTo>
                    <a:pt x="259556" y="25813"/>
                  </a:lnTo>
                  <a:lnTo>
                    <a:pt x="243364" y="25813"/>
                  </a:lnTo>
                  <a:lnTo>
                    <a:pt x="243364" y="15526"/>
                  </a:lnTo>
                  <a:lnTo>
                    <a:pt x="262128" y="15526"/>
                  </a:lnTo>
                  <a:lnTo>
                    <a:pt x="262128" y="10477"/>
                  </a:lnTo>
                  <a:lnTo>
                    <a:pt x="237649" y="10477"/>
                  </a:lnTo>
                  <a:lnTo>
                    <a:pt x="237649" y="46768"/>
                  </a:lnTo>
                  <a:lnTo>
                    <a:pt x="262509" y="46768"/>
                  </a:lnTo>
                  <a:lnTo>
                    <a:pt x="262509" y="41720"/>
                  </a:lnTo>
                  <a:lnTo>
                    <a:pt x="243364" y="41720"/>
                  </a:lnTo>
                  <a:lnTo>
                    <a:pt x="243364" y="30671"/>
                  </a:lnTo>
                  <a:close/>
                  <a:moveTo>
                    <a:pt x="326517" y="28956"/>
                  </a:moveTo>
                  <a:cubicBezTo>
                    <a:pt x="327850" y="26956"/>
                    <a:pt x="328422" y="24765"/>
                    <a:pt x="328422" y="22289"/>
                  </a:cubicBezTo>
                  <a:cubicBezTo>
                    <a:pt x="328422" y="20860"/>
                    <a:pt x="328136" y="19431"/>
                    <a:pt x="327565" y="18002"/>
                  </a:cubicBezTo>
                  <a:cubicBezTo>
                    <a:pt x="326993" y="16574"/>
                    <a:pt x="326231" y="15335"/>
                    <a:pt x="325279" y="14192"/>
                  </a:cubicBezTo>
                  <a:cubicBezTo>
                    <a:pt x="324326" y="13049"/>
                    <a:pt x="323088" y="12192"/>
                    <a:pt x="321659" y="11525"/>
                  </a:cubicBezTo>
                  <a:cubicBezTo>
                    <a:pt x="320230" y="10858"/>
                    <a:pt x="318707" y="10477"/>
                    <a:pt x="317183" y="10477"/>
                  </a:cubicBezTo>
                  <a:lnTo>
                    <a:pt x="301371" y="10477"/>
                  </a:lnTo>
                  <a:lnTo>
                    <a:pt x="301371" y="46768"/>
                  </a:lnTo>
                  <a:lnTo>
                    <a:pt x="307086" y="46768"/>
                  </a:lnTo>
                  <a:lnTo>
                    <a:pt x="307086" y="34099"/>
                  </a:lnTo>
                  <a:lnTo>
                    <a:pt x="315563" y="34099"/>
                  </a:lnTo>
                  <a:lnTo>
                    <a:pt x="323469" y="46768"/>
                  </a:lnTo>
                  <a:lnTo>
                    <a:pt x="329946" y="46768"/>
                  </a:lnTo>
                  <a:lnTo>
                    <a:pt x="321374" y="32956"/>
                  </a:lnTo>
                  <a:cubicBezTo>
                    <a:pt x="323469" y="32290"/>
                    <a:pt x="325184" y="30956"/>
                    <a:pt x="326517" y="28956"/>
                  </a:cubicBezTo>
                  <a:close/>
                  <a:moveTo>
                    <a:pt x="317183" y="29051"/>
                  </a:moveTo>
                  <a:lnTo>
                    <a:pt x="307181" y="29051"/>
                  </a:lnTo>
                  <a:lnTo>
                    <a:pt x="307181" y="15526"/>
                  </a:lnTo>
                  <a:lnTo>
                    <a:pt x="316897" y="15526"/>
                  </a:lnTo>
                  <a:cubicBezTo>
                    <a:pt x="318421" y="15526"/>
                    <a:pt x="319754" y="16193"/>
                    <a:pt x="320897" y="17526"/>
                  </a:cubicBezTo>
                  <a:cubicBezTo>
                    <a:pt x="322040" y="18859"/>
                    <a:pt x="322612" y="20479"/>
                    <a:pt x="322612" y="22289"/>
                  </a:cubicBezTo>
                  <a:cubicBezTo>
                    <a:pt x="322612" y="24098"/>
                    <a:pt x="322136" y="25813"/>
                    <a:pt x="321088" y="27051"/>
                  </a:cubicBezTo>
                  <a:cubicBezTo>
                    <a:pt x="320040" y="28384"/>
                    <a:pt x="318707" y="29051"/>
                    <a:pt x="317183" y="29051"/>
                  </a:cubicBezTo>
                  <a:close/>
                  <a:moveTo>
                    <a:pt x="351187" y="30575"/>
                  </a:moveTo>
                  <a:lnTo>
                    <a:pt x="367379" y="30575"/>
                  </a:lnTo>
                  <a:lnTo>
                    <a:pt x="367379" y="25813"/>
                  </a:lnTo>
                  <a:lnTo>
                    <a:pt x="351187" y="25813"/>
                  </a:lnTo>
                  <a:lnTo>
                    <a:pt x="351187" y="15526"/>
                  </a:lnTo>
                  <a:lnTo>
                    <a:pt x="369951" y="15526"/>
                  </a:lnTo>
                  <a:lnTo>
                    <a:pt x="369951" y="10477"/>
                  </a:lnTo>
                  <a:lnTo>
                    <a:pt x="345472" y="10477"/>
                  </a:lnTo>
                  <a:lnTo>
                    <a:pt x="345472" y="46768"/>
                  </a:lnTo>
                  <a:lnTo>
                    <a:pt x="370332" y="46768"/>
                  </a:lnTo>
                  <a:lnTo>
                    <a:pt x="370332" y="41720"/>
                  </a:lnTo>
                  <a:lnTo>
                    <a:pt x="351187" y="41720"/>
                  </a:lnTo>
                  <a:lnTo>
                    <a:pt x="351187" y="30671"/>
                  </a:lnTo>
                  <a:close/>
                  <a:moveTo>
                    <a:pt x="408051" y="39338"/>
                  </a:moveTo>
                  <a:cubicBezTo>
                    <a:pt x="406908" y="40291"/>
                    <a:pt x="405765" y="40957"/>
                    <a:pt x="404622" y="41339"/>
                  </a:cubicBezTo>
                  <a:cubicBezTo>
                    <a:pt x="403479" y="41720"/>
                    <a:pt x="402241" y="41910"/>
                    <a:pt x="401003" y="41910"/>
                  </a:cubicBezTo>
                  <a:cubicBezTo>
                    <a:pt x="398812" y="41910"/>
                    <a:pt x="396812" y="41243"/>
                    <a:pt x="395002" y="40005"/>
                  </a:cubicBezTo>
                  <a:cubicBezTo>
                    <a:pt x="393192" y="38767"/>
                    <a:pt x="391763" y="37148"/>
                    <a:pt x="390811" y="35052"/>
                  </a:cubicBezTo>
                  <a:cubicBezTo>
                    <a:pt x="389858" y="32956"/>
                    <a:pt x="389287" y="30861"/>
                    <a:pt x="389287" y="28480"/>
                  </a:cubicBezTo>
                  <a:cubicBezTo>
                    <a:pt x="389287" y="27242"/>
                    <a:pt x="389477" y="25908"/>
                    <a:pt x="389763" y="24670"/>
                  </a:cubicBezTo>
                  <a:cubicBezTo>
                    <a:pt x="390049" y="23431"/>
                    <a:pt x="390525" y="22193"/>
                    <a:pt x="391192" y="21146"/>
                  </a:cubicBezTo>
                  <a:cubicBezTo>
                    <a:pt x="391859" y="20098"/>
                    <a:pt x="392621" y="19050"/>
                    <a:pt x="393478" y="18193"/>
                  </a:cubicBezTo>
                  <a:cubicBezTo>
                    <a:pt x="394335" y="17335"/>
                    <a:pt x="395478" y="16669"/>
                    <a:pt x="396716" y="16193"/>
                  </a:cubicBezTo>
                  <a:cubicBezTo>
                    <a:pt x="397955" y="15716"/>
                    <a:pt x="399383" y="15430"/>
                    <a:pt x="400812" y="15430"/>
                  </a:cubicBezTo>
                  <a:cubicBezTo>
                    <a:pt x="401765" y="15430"/>
                    <a:pt x="402622" y="15526"/>
                    <a:pt x="403479" y="15716"/>
                  </a:cubicBezTo>
                  <a:cubicBezTo>
                    <a:pt x="404336" y="15907"/>
                    <a:pt x="405194" y="16193"/>
                    <a:pt x="406051" y="16669"/>
                  </a:cubicBezTo>
                  <a:cubicBezTo>
                    <a:pt x="406908" y="17050"/>
                    <a:pt x="407670" y="17717"/>
                    <a:pt x="408432" y="18478"/>
                  </a:cubicBezTo>
                  <a:cubicBezTo>
                    <a:pt x="409194" y="19241"/>
                    <a:pt x="409766" y="20193"/>
                    <a:pt x="410242" y="21241"/>
                  </a:cubicBezTo>
                  <a:lnTo>
                    <a:pt x="414719" y="18193"/>
                  </a:lnTo>
                  <a:cubicBezTo>
                    <a:pt x="413480" y="15811"/>
                    <a:pt x="411671" y="13906"/>
                    <a:pt x="409289" y="12478"/>
                  </a:cubicBezTo>
                  <a:cubicBezTo>
                    <a:pt x="406908" y="11049"/>
                    <a:pt x="404050" y="10287"/>
                    <a:pt x="400907" y="10287"/>
                  </a:cubicBezTo>
                  <a:cubicBezTo>
                    <a:pt x="398717" y="10287"/>
                    <a:pt x="396716" y="10668"/>
                    <a:pt x="394811" y="11335"/>
                  </a:cubicBezTo>
                  <a:cubicBezTo>
                    <a:pt x="392906" y="12001"/>
                    <a:pt x="391287" y="12954"/>
                    <a:pt x="389858" y="14097"/>
                  </a:cubicBezTo>
                  <a:cubicBezTo>
                    <a:pt x="388430" y="15240"/>
                    <a:pt x="387287" y="16669"/>
                    <a:pt x="386239" y="18193"/>
                  </a:cubicBezTo>
                  <a:cubicBezTo>
                    <a:pt x="385191" y="19717"/>
                    <a:pt x="384524" y="21336"/>
                    <a:pt x="383953" y="23146"/>
                  </a:cubicBezTo>
                  <a:cubicBezTo>
                    <a:pt x="383476" y="24860"/>
                    <a:pt x="383191" y="26670"/>
                    <a:pt x="383191" y="28384"/>
                  </a:cubicBezTo>
                  <a:cubicBezTo>
                    <a:pt x="383191" y="30671"/>
                    <a:pt x="383667" y="32956"/>
                    <a:pt x="384524" y="35147"/>
                  </a:cubicBezTo>
                  <a:cubicBezTo>
                    <a:pt x="385382" y="37433"/>
                    <a:pt x="386525" y="39433"/>
                    <a:pt x="388049" y="41148"/>
                  </a:cubicBezTo>
                  <a:cubicBezTo>
                    <a:pt x="389572" y="42958"/>
                    <a:pt x="391382" y="44291"/>
                    <a:pt x="393573" y="45434"/>
                  </a:cubicBezTo>
                  <a:cubicBezTo>
                    <a:pt x="395764" y="46482"/>
                    <a:pt x="398050" y="47053"/>
                    <a:pt x="400526" y="47053"/>
                  </a:cubicBezTo>
                  <a:cubicBezTo>
                    <a:pt x="402431" y="47053"/>
                    <a:pt x="404432" y="46768"/>
                    <a:pt x="406337" y="46101"/>
                  </a:cubicBezTo>
                  <a:cubicBezTo>
                    <a:pt x="408242" y="45434"/>
                    <a:pt x="410051" y="44482"/>
                    <a:pt x="411671" y="43148"/>
                  </a:cubicBezTo>
                  <a:cubicBezTo>
                    <a:pt x="413290" y="41815"/>
                    <a:pt x="414433" y="40291"/>
                    <a:pt x="415195" y="38576"/>
                  </a:cubicBezTo>
                  <a:lnTo>
                    <a:pt x="410432" y="35909"/>
                  </a:lnTo>
                  <a:cubicBezTo>
                    <a:pt x="409861" y="37243"/>
                    <a:pt x="409004" y="38386"/>
                    <a:pt x="407861" y="39338"/>
                  </a:cubicBezTo>
                  <a:close/>
                  <a:moveTo>
                    <a:pt x="458248" y="16002"/>
                  </a:moveTo>
                  <a:cubicBezTo>
                    <a:pt x="456819" y="14288"/>
                    <a:pt x="454914" y="12859"/>
                    <a:pt x="452723" y="11811"/>
                  </a:cubicBezTo>
                  <a:cubicBezTo>
                    <a:pt x="450533" y="10763"/>
                    <a:pt x="448151" y="10192"/>
                    <a:pt x="445675" y="10192"/>
                  </a:cubicBezTo>
                  <a:cubicBezTo>
                    <a:pt x="443198" y="10192"/>
                    <a:pt x="440912" y="10668"/>
                    <a:pt x="438721" y="11716"/>
                  </a:cubicBezTo>
                  <a:cubicBezTo>
                    <a:pt x="436531" y="12764"/>
                    <a:pt x="434721" y="14097"/>
                    <a:pt x="433197" y="15716"/>
                  </a:cubicBezTo>
                  <a:cubicBezTo>
                    <a:pt x="431673" y="17431"/>
                    <a:pt x="430435" y="19336"/>
                    <a:pt x="429578" y="21622"/>
                  </a:cubicBezTo>
                  <a:cubicBezTo>
                    <a:pt x="428720" y="23813"/>
                    <a:pt x="428244" y="26194"/>
                    <a:pt x="428244" y="28575"/>
                  </a:cubicBezTo>
                  <a:cubicBezTo>
                    <a:pt x="428244" y="30385"/>
                    <a:pt x="428530" y="32290"/>
                    <a:pt x="429006" y="34099"/>
                  </a:cubicBezTo>
                  <a:cubicBezTo>
                    <a:pt x="429578" y="35909"/>
                    <a:pt x="430340" y="37624"/>
                    <a:pt x="431387" y="39148"/>
                  </a:cubicBezTo>
                  <a:cubicBezTo>
                    <a:pt x="432435" y="40672"/>
                    <a:pt x="433578" y="42100"/>
                    <a:pt x="435007" y="43244"/>
                  </a:cubicBezTo>
                  <a:cubicBezTo>
                    <a:pt x="436436" y="44387"/>
                    <a:pt x="437959" y="45339"/>
                    <a:pt x="439865" y="46006"/>
                  </a:cubicBezTo>
                  <a:cubicBezTo>
                    <a:pt x="441770" y="46673"/>
                    <a:pt x="443579" y="47053"/>
                    <a:pt x="445675" y="47053"/>
                  </a:cubicBezTo>
                  <a:cubicBezTo>
                    <a:pt x="448151" y="47053"/>
                    <a:pt x="450437" y="46577"/>
                    <a:pt x="452628" y="45529"/>
                  </a:cubicBezTo>
                  <a:cubicBezTo>
                    <a:pt x="454819" y="44482"/>
                    <a:pt x="456629" y="43148"/>
                    <a:pt x="458153" y="41529"/>
                  </a:cubicBezTo>
                  <a:cubicBezTo>
                    <a:pt x="459676" y="39815"/>
                    <a:pt x="460915" y="37909"/>
                    <a:pt x="461772" y="35624"/>
                  </a:cubicBezTo>
                  <a:cubicBezTo>
                    <a:pt x="462629" y="33433"/>
                    <a:pt x="463105" y="31051"/>
                    <a:pt x="463105" y="28670"/>
                  </a:cubicBezTo>
                  <a:cubicBezTo>
                    <a:pt x="463105" y="26289"/>
                    <a:pt x="462725" y="24194"/>
                    <a:pt x="461867" y="21907"/>
                  </a:cubicBezTo>
                  <a:cubicBezTo>
                    <a:pt x="461010" y="19717"/>
                    <a:pt x="459867" y="17717"/>
                    <a:pt x="458343" y="16002"/>
                  </a:cubicBezTo>
                  <a:close/>
                  <a:moveTo>
                    <a:pt x="456343" y="33433"/>
                  </a:moveTo>
                  <a:cubicBezTo>
                    <a:pt x="455867" y="34957"/>
                    <a:pt x="455105" y="36385"/>
                    <a:pt x="454152" y="37624"/>
                  </a:cubicBezTo>
                  <a:cubicBezTo>
                    <a:pt x="453200" y="38862"/>
                    <a:pt x="451961" y="39910"/>
                    <a:pt x="450533" y="40672"/>
                  </a:cubicBezTo>
                  <a:cubicBezTo>
                    <a:pt x="449009" y="41434"/>
                    <a:pt x="447389" y="41815"/>
                    <a:pt x="445675" y="41815"/>
                  </a:cubicBezTo>
                  <a:cubicBezTo>
                    <a:pt x="443389" y="41815"/>
                    <a:pt x="441293" y="41148"/>
                    <a:pt x="439579" y="39910"/>
                  </a:cubicBezTo>
                  <a:cubicBezTo>
                    <a:pt x="437769" y="38672"/>
                    <a:pt x="436436" y="37052"/>
                    <a:pt x="435483" y="35052"/>
                  </a:cubicBezTo>
                  <a:cubicBezTo>
                    <a:pt x="434530" y="33052"/>
                    <a:pt x="434054" y="30861"/>
                    <a:pt x="434054" y="28575"/>
                  </a:cubicBezTo>
                  <a:cubicBezTo>
                    <a:pt x="434054" y="26956"/>
                    <a:pt x="434340" y="25336"/>
                    <a:pt x="434816" y="23717"/>
                  </a:cubicBezTo>
                  <a:cubicBezTo>
                    <a:pt x="435388" y="22193"/>
                    <a:pt x="436055" y="20765"/>
                    <a:pt x="437102" y="19526"/>
                  </a:cubicBezTo>
                  <a:cubicBezTo>
                    <a:pt x="438055" y="18288"/>
                    <a:pt x="439293" y="17240"/>
                    <a:pt x="440817" y="16478"/>
                  </a:cubicBezTo>
                  <a:cubicBezTo>
                    <a:pt x="442341" y="15716"/>
                    <a:pt x="443960" y="15335"/>
                    <a:pt x="445675" y="15335"/>
                  </a:cubicBezTo>
                  <a:cubicBezTo>
                    <a:pt x="447389" y="15335"/>
                    <a:pt x="448913" y="15716"/>
                    <a:pt x="450437" y="16383"/>
                  </a:cubicBezTo>
                  <a:cubicBezTo>
                    <a:pt x="451866" y="17145"/>
                    <a:pt x="453104" y="18098"/>
                    <a:pt x="454057" y="19336"/>
                  </a:cubicBezTo>
                  <a:cubicBezTo>
                    <a:pt x="455009" y="20574"/>
                    <a:pt x="455771" y="22003"/>
                    <a:pt x="456343" y="23527"/>
                  </a:cubicBezTo>
                  <a:cubicBezTo>
                    <a:pt x="456914" y="25146"/>
                    <a:pt x="457200" y="26765"/>
                    <a:pt x="457200" y="28480"/>
                  </a:cubicBezTo>
                  <a:cubicBezTo>
                    <a:pt x="457200" y="30194"/>
                    <a:pt x="456914" y="31718"/>
                    <a:pt x="456438" y="33338"/>
                  </a:cubicBezTo>
                  <a:close/>
                  <a:moveTo>
                    <a:pt x="504444" y="36671"/>
                  </a:moveTo>
                  <a:lnTo>
                    <a:pt x="483870" y="10477"/>
                  </a:lnTo>
                  <a:lnTo>
                    <a:pt x="479203" y="10477"/>
                  </a:lnTo>
                  <a:lnTo>
                    <a:pt x="479203" y="46768"/>
                  </a:lnTo>
                  <a:lnTo>
                    <a:pt x="484918" y="46768"/>
                  </a:lnTo>
                  <a:lnTo>
                    <a:pt x="484918" y="21146"/>
                  </a:lnTo>
                  <a:lnTo>
                    <a:pt x="505206" y="46768"/>
                  </a:lnTo>
                  <a:lnTo>
                    <a:pt x="510254" y="46768"/>
                  </a:lnTo>
                  <a:lnTo>
                    <a:pt x="510254" y="10477"/>
                  </a:lnTo>
                  <a:lnTo>
                    <a:pt x="504444" y="10477"/>
                  </a:lnTo>
                  <a:lnTo>
                    <a:pt x="504444" y="36671"/>
                  </a:lnTo>
                  <a:close/>
                  <a:moveTo>
                    <a:pt x="551974" y="30671"/>
                  </a:moveTo>
                  <a:cubicBezTo>
                    <a:pt x="551307" y="30004"/>
                    <a:pt x="550545" y="29337"/>
                    <a:pt x="549497" y="28766"/>
                  </a:cubicBezTo>
                  <a:cubicBezTo>
                    <a:pt x="548450" y="28194"/>
                    <a:pt x="547402" y="27718"/>
                    <a:pt x="546259" y="27337"/>
                  </a:cubicBezTo>
                  <a:cubicBezTo>
                    <a:pt x="545116" y="26956"/>
                    <a:pt x="543782" y="26575"/>
                    <a:pt x="542163" y="26194"/>
                  </a:cubicBezTo>
                  <a:cubicBezTo>
                    <a:pt x="541211" y="25908"/>
                    <a:pt x="540353" y="25718"/>
                    <a:pt x="539782" y="25622"/>
                  </a:cubicBezTo>
                  <a:cubicBezTo>
                    <a:pt x="539210" y="25432"/>
                    <a:pt x="538544" y="25241"/>
                    <a:pt x="537782" y="25051"/>
                  </a:cubicBezTo>
                  <a:cubicBezTo>
                    <a:pt x="537020" y="24860"/>
                    <a:pt x="536543" y="24574"/>
                    <a:pt x="536067" y="24384"/>
                  </a:cubicBezTo>
                  <a:cubicBezTo>
                    <a:pt x="535686" y="24194"/>
                    <a:pt x="535210" y="23908"/>
                    <a:pt x="534829" y="23622"/>
                  </a:cubicBezTo>
                  <a:cubicBezTo>
                    <a:pt x="534448" y="23336"/>
                    <a:pt x="534067" y="23050"/>
                    <a:pt x="533876" y="22765"/>
                  </a:cubicBezTo>
                  <a:cubicBezTo>
                    <a:pt x="533686" y="22479"/>
                    <a:pt x="533495" y="22098"/>
                    <a:pt x="533400" y="21717"/>
                  </a:cubicBezTo>
                  <a:cubicBezTo>
                    <a:pt x="533305" y="21336"/>
                    <a:pt x="533209" y="20860"/>
                    <a:pt x="533209" y="20383"/>
                  </a:cubicBezTo>
                  <a:cubicBezTo>
                    <a:pt x="533209" y="18764"/>
                    <a:pt x="533781" y="17526"/>
                    <a:pt x="534924" y="16669"/>
                  </a:cubicBezTo>
                  <a:cubicBezTo>
                    <a:pt x="536067" y="15811"/>
                    <a:pt x="537877" y="15335"/>
                    <a:pt x="540258" y="15335"/>
                  </a:cubicBezTo>
                  <a:cubicBezTo>
                    <a:pt x="542258" y="15335"/>
                    <a:pt x="544163" y="15716"/>
                    <a:pt x="546068" y="16574"/>
                  </a:cubicBezTo>
                  <a:cubicBezTo>
                    <a:pt x="547973" y="17335"/>
                    <a:pt x="549307" y="18193"/>
                    <a:pt x="550069" y="19050"/>
                  </a:cubicBezTo>
                  <a:lnTo>
                    <a:pt x="552641" y="14383"/>
                  </a:lnTo>
                  <a:cubicBezTo>
                    <a:pt x="548926" y="11621"/>
                    <a:pt x="544830" y="10287"/>
                    <a:pt x="540353" y="10287"/>
                  </a:cubicBezTo>
                  <a:cubicBezTo>
                    <a:pt x="538448" y="10287"/>
                    <a:pt x="536734" y="10573"/>
                    <a:pt x="535115" y="11049"/>
                  </a:cubicBezTo>
                  <a:cubicBezTo>
                    <a:pt x="533495" y="11525"/>
                    <a:pt x="532162" y="12192"/>
                    <a:pt x="530924" y="13145"/>
                  </a:cubicBezTo>
                  <a:cubicBezTo>
                    <a:pt x="529780" y="14097"/>
                    <a:pt x="528828" y="15240"/>
                    <a:pt x="528161" y="16669"/>
                  </a:cubicBezTo>
                  <a:cubicBezTo>
                    <a:pt x="527495" y="18098"/>
                    <a:pt x="527113" y="19622"/>
                    <a:pt x="527113" y="21431"/>
                  </a:cubicBezTo>
                  <a:cubicBezTo>
                    <a:pt x="527113" y="22860"/>
                    <a:pt x="527304" y="24003"/>
                    <a:pt x="527780" y="25051"/>
                  </a:cubicBezTo>
                  <a:cubicBezTo>
                    <a:pt x="528257" y="26099"/>
                    <a:pt x="528923" y="26956"/>
                    <a:pt x="529876" y="27718"/>
                  </a:cubicBezTo>
                  <a:cubicBezTo>
                    <a:pt x="530828" y="28480"/>
                    <a:pt x="531971" y="29147"/>
                    <a:pt x="533209" y="29623"/>
                  </a:cubicBezTo>
                  <a:cubicBezTo>
                    <a:pt x="534448" y="30099"/>
                    <a:pt x="536067" y="30671"/>
                    <a:pt x="537972" y="31147"/>
                  </a:cubicBezTo>
                  <a:cubicBezTo>
                    <a:pt x="539210" y="31432"/>
                    <a:pt x="540163" y="31718"/>
                    <a:pt x="540925" y="31909"/>
                  </a:cubicBezTo>
                  <a:cubicBezTo>
                    <a:pt x="541687" y="32099"/>
                    <a:pt x="542449" y="32385"/>
                    <a:pt x="543306" y="32671"/>
                  </a:cubicBezTo>
                  <a:cubicBezTo>
                    <a:pt x="544163" y="32956"/>
                    <a:pt x="544830" y="33242"/>
                    <a:pt x="545306" y="33528"/>
                  </a:cubicBezTo>
                  <a:cubicBezTo>
                    <a:pt x="545783" y="33814"/>
                    <a:pt x="546259" y="34195"/>
                    <a:pt x="546735" y="34576"/>
                  </a:cubicBezTo>
                  <a:cubicBezTo>
                    <a:pt x="547211" y="34957"/>
                    <a:pt x="547497" y="35433"/>
                    <a:pt x="547688" y="35909"/>
                  </a:cubicBezTo>
                  <a:cubicBezTo>
                    <a:pt x="547878" y="36385"/>
                    <a:pt x="547973" y="36957"/>
                    <a:pt x="547973" y="37528"/>
                  </a:cubicBezTo>
                  <a:cubicBezTo>
                    <a:pt x="547973" y="39052"/>
                    <a:pt x="547402" y="40196"/>
                    <a:pt x="546163" y="40957"/>
                  </a:cubicBezTo>
                  <a:cubicBezTo>
                    <a:pt x="544925" y="41720"/>
                    <a:pt x="543211" y="42196"/>
                    <a:pt x="540925" y="42196"/>
                  </a:cubicBezTo>
                  <a:cubicBezTo>
                    <a:pt x="538448" y="42196"/>
                    <a:pt x="535972" y="41720"/>
                    <a:pt x="533591" y="40672"/>
                  </a:cubicBezTo>
                  <a:cubicBezTo>
                    <a:pt x="531209" y="39624"/>
                    <a:pt x="529495" y="38576"/>
                    <a:pt x="528447" y="37528"/>
                  </a:cubicBezTo>
                  <a:lnTo>
                    <a:pt x="525780" y="42481"/>
                  </a:lnTo>
                  <a:cubicBezTo>
                    <a:pt x="527876" y="44101"/>
                    <a:pt x="530162" y="45244"/>
                    <a:pt x="532733" y="46101"/>
                  </a:cubicBezTo>
                  <a:cubicBezTo>
                    <a:pt x="535305" y="46958"/>
                    <a:pt x="537972" y="47339"/>
                    <a:pt x="540734" y="47339"/>
                  </a:cubicBezTo>
                  <a:cubicBezTo>
                    <a:pt x="542258" y="47339"/>
                    <a:pt x="543592" y="47244"/>
                    <a:pt x="544925" y="46958"/>
                  </a:cubicBezTo>
                  <a:cubicBezTo>
                    <a:pt x="546259" y="46673"/>
                    <a:pt x="547402" y="46292"/>
                    <a:pt x="548545" y="45815"/>
                  </a:cubicBezTo>
                  <a:cubicBezTo>
                    <a:pt x="549688" y="45244"/>
                    <a:pt x="550640" y="44577"/>
                    <a:pt x="551402" y="43815"/>
                  </a:cubicBezTo>
                  <a:cubicBezTo>
                    <a:pt x="552164" y="43053"/>
                    <a:pt x="552831" y="42005"/>
                    <a:pt x="553307" y="40862"/>
                  </a:cubicBezTo>
                  <a:cubicBezTo>
                    <a:pt x="553784" y="39719"/>
                    <a:pt x="553974" y="38386"/>
                    <a:pt x="553974" y="36957"/>
                  </a:cubicBezTo>
                  <a:cubicBezTo>
                    <a:pt x="553974" y="35624"/>
                    <a:pt x="553784" y="34480"/>
                    <a:pt x="553403" y="33528"/>
                  </a:cubicBezTo>
                  <a:cubicBezTo>
                    <a:pt x="553022" y="32480"/>
                    <a:pt x="552545" y="31623"/>
                    <a:pt x="551879" y="30956"/>
                  </a:cubicBezTo>
                  <a:close/>
                  <a:moveTo>
                    <a:pt x="566738" y="15526"/>
                  </a:moveTo>
                  <a:lnTo>
                    <a:pt x="578834" y="15526"/>
                  </a:lnTo>
                  <a:lnTo>
                    <a:pt x="578834" y="46768"/>
                  </a:lnTo>
                  <a:lnTo>
                    <a:pt x="584645" y="46768"/>
                  </a:lnTo>
                  <a:lnTo>
                    <a:pt x="584645" y="15526"/>
                  </a:lnTo>
                  <a:lnTo>
                    <a:pt x="596741" y="15526"/>
                  </a:lnTo>
                  <a:lnTo>
                    <a:pt x="596741" y="10477"/>
                  </a:lnTo>
                  <a:lnTo>
                    <a:pt x="566738" y="10477"/>
                  </a:lnTo>
                  <a:lnTo>
                    <a:pt x="566738" y="15526"/>
                  </a:lnTo>
                  <a:close/>
                  <a:moveTo>
                    <a:pt x="636842" y="28956"/>
                  </a:moveTo>
                  <a:cubicBezTo>
                    <a:pt x="638175" y="26956"/>
                    <a:pt x="638747" y="24765"/>
                    <a:pt x="638747" y="22289"/>
                  </a:cubicBezTo>
                  <a:cubicBezTo>
                    <a:pt x="638747" y="20860"/>
                    <a:pt x="638461" y="19431"/>
                    <a:pt x="637889" y="18002"/>
                  </a:cubicBezTo>
                  <a:cubicBezTo>
                    <a:pt x="637318" y="16574"/>
                    <a:pt x="636556" y="15335"/>
                    <a:pt x="635603" y="14192"/>
                  </a:cubicBezTo>
                  <a:cubicBezTo>
                    <a:pt x="634651" y="13049"/>
                    <a:pt x="633413" y="12192"/>
                    <a:pt x="631984" y="11525"/>
                  </a:cubicBezTo>
                  <a:cubicBezTo>
                    <a:pt x="630555" y="10858"/>
                    <a:pt x="629031" y="10477"/>
                    <a:pt x="627507" y="10477"/>
                  </a:cubicBezTo>
                  <a:lnTo>
                    <a:pt x="611696" y="10477"/>
                  </a:lnTo>
                  <a:lnTo>
                    <a:pt x="611696" y="46768"/>
                  </a:lnTo>
                  <a:lnTo>
                    <a:pt x="617411" y="46768"/>
                  </a:lnTo>
                  <a:lnTo>
                    <a:pt x="617411" y="34099"/>
                  </a:lnTo>
                  <a:lnTo>
                    <a:pt x="625888" y="34099"/>
                  </a:lnTo>
                  <a:lnTo>
                    <a:pt x="633794" y="46768"/>
                  </a:lnTo>
                  <a:lnTo>
                    <a:pt x="640271" y="46768"/>
                  </a:lnTo>
                  <a:lnTo>
                    <a:pt x="631698" y="32956"/>
                  </a:lnTo>
                  <a:cubicBezTo>
                    <a:pt x="633794" y="32290"/>
                    <a:pt x="635508" y="30956"/>
                    <a:pt x="636842" y="28956"/>
                  </a:cubicBezTo>
                  <a:close/>
                  <a:moveTo>
                    <a:pt x="627507" y="29051"/>
                  </a:moveTo>
                  <a:lnTo>
                    <a:pt x="617506" y="29051"/>
                  </a:lnTo>
                  <a:lnTo>
                    <a:pt x="617506" y="15526"/>
                  </a:lnTo>
                  <a:lnTo>
                    <a:pt x="627221" y="15526"/>
                  </a:lnTo>
                  <a:cubicBezTo>
                    <a:pt x="628745" y="15526"/>
                    <a:pt x="630079" y="16193"/>
                    <a:pt x="631222" y="17526"/>
                  </a:cubicBezTo>
                  <a:cubicBezTo>
                    <a:pt x="632365" y="18859"/>
                    <a:pt x="632936" y="20479"/>
                    <a:pt x="632936" y="22289"/>
                  </a:cubicBezTo>
                  <a:cubicBezTo>
                    <a:pt x="632936" y="24098"/>
                    <a:pt x="632460" y="25813"/>
                    <a:pt x="631412" y="27051"/>
                  </a:cubicBezTo>
                  <a:cubicBezTo>
                    <a:pt x="630365" y="28384"/>
                    <a:pt x="629031" y="29051"/>
                    <a:pt x="627507" y="29051"/>
                  </a:cubicBezTo>
                  <a:close/>
                  <a:moveTo>
                    <a:pt x="680752" y="28861"/>
                  </a:moveTo>
                  <a:cubicBezTo>
                    <a:pt x="680752" y="30194"/>
                    <a:pt x="680657" y="31528"/>
                    <a:pt x="680466" y="32671"/>
                  </a:cubicBezTo>
                  <a:cubicBezTo>
                    <a:pt x="680276" y="33909"/>
                    <a:pt x="679895" y="35052"/>
                    <a:pt x="679418" y="36195"/>
                  </a:cubicBezTo>
                  <a:cubicBezTo>
                    <a:pt x="678942" y="37338"/>
                    <a:pt x="678371" y="38291"/>
                    <a:pt x="677609" y="39148"/>
                  </a:cubicBezTo>
                  <a:cubicBezTo>
                    <a:pt x="676847" y="40005"/>
                    <a:pt x="675894" y="40576"/>
                    <a:pt x="674751" y="41148"/>
                  </a:cubicBezTo>
                  <a:cubicBezTo>
                    <a:pt x="673608" y="41624"/>
                    <a:pt x="672275" y="41910"/>
                    <a:pt x="670751" y="41910"/>
                  </a:cubicBezTo>
                  <a:cubicBezTo>
                    <a:pt x="669226" y="41910"/>
                    <a:pt x="667988" y="41624"/>
                    <a:pt x="666845" y="41148"/>
                  </a:cubicBezTo>
                  <a:cubicBezTo>
                    <a:pt x="665702" y="40672"/>
                    <a:pt x="664750" y="40005"/>
                    <a:pt x="663988" y="39243"/>
                  </a:cubicBezTo>
                  <a:cubicBezTo>
                    <a:pt x="663226" y="38481"/>
                    <a:pt x="662654" y="37433"/>
                    <a:pt x="662178" y="36385"/>
                  </a:cubicBezTo>
                  <a:cubicBezTo>
                    <a:pt x="661702" y="35243"/>
                    <a:pt x="661321" y="34099"/>
                    <a:pt x="661130" y="32861"/>
                  </a:cubicBezTo>
                  <a:cubicBezTo>
                    <a:pt x="660940" y="31623"/>
                    <a:pt x="660845" y="30290"/>
                    <a:pt x="660845" y="28956"/>
                  </a:cubicBezTo>
                  <a:lnTo>
                    <a:pt x="660845" y="10573"/>
                  </a:lnTo>
                  <a:lnTo>
                    <a:pt x="655130" y="10573"/>
                  </a:lnTo>
                  <a:lnTo>
                    <a:pt x="655130" y="28956"/>
                  </a:lnTo>
                  <a:cubicBezTo>
                    <a:pt x="655130" y="30861"/>
                    <a:pt x="655320" y="32766"/>
                    <a:pt x="655606" y="34480"/>
                  </a:cubicBezTo>
                  <a:cubicBezTo>
                    <a:pt x="655987" y="36195"/>
                    <a:pt x="656463" y="37814"/>
                    <a:pt x="657320" y="39433"/>
                  </a:cubicBezTo>
                  <a:cubicBezTo>
                    <a:pt x="658082" y="41053"/>
                    <a:pt x="659130" y="42386"/>
                    <a:pt x="660273" y="43434"/>
                  </a:cubicBezTo>
                  <a:cubicBezTo>
                    <a:pt x="661416" y="44577"/>
                    <a:pt x="662940" y="45434"/>
                    <a:pt x="664750" y="46101"/>
                  </a:cubicBezTo>
                  <a:cubicBezTo>
                    <a:pt x="666559" y="46768"/>
                    <a:pt x="668560" y="47053"/>
                    <a:pt x="670846" y="47053"/>
                  </a:cubicBezTo>
                  <a:cubicBezTo>
                    <a:pt x="673513" y="47053"/>
                    <a:pt x="675989" y="46577"/>
                    <a:pt x="677990" y="45625"/>
                  </a:cubicBezTo>
                  <a:cubicBezTo>
                    <a:pt x="680085" y="44672"/>
                    <a:pt x="681704" y="43339"/>
                    <a:pt x="682943" y="41624"/>
                  </a:cubicBezTo>
                  <a:cubicBezTo>
                    <a:pt x="684181" y="39910"/>
                    <a:pt x="685038" y="38005"/>
                    <a:pt x="685705" y="35909"/>
                  </a:cubicBezTo>
                  <a:cubicBezTo>
                    <a:pt x="686276" y="33814"/>
                    <a:pt x="686562" y="31432"/>
                    <a:pt x="686562" y="28861"/>
                  </a:cubicBezTo>
                  <a:lnTo>
                    <a:pt x="686562" y="10477"/>
                  </a:lnTo>
                  <a:lnTo>
                    <a:pt x="680752" y="10477"/>
                  </a:lnTo>
                  <a:lnTo>
                    <a:pt x="680752" y="28861"/>
                  </a:lnTo>
                  <a:close/>
                  <a:moveTo>
                    <a:pt x="726662" y="39338"/>
                  </a:moveTo>
                  <a:cubicBezTo>
                    <a:pt x="725519" y="40291"/>
                    <a:pt x="724376" y="40957"/>
                    <a:pt x="723233" y="41339"/>
                  </a:cubicBezTo>
                  <a:cubicBezTo>
                    <a:pt x="722090" y="41720"/>
                    <a:pt x="720852" y="41910"/>
                    <a:pt x="719614" y="41910"/>
                  </a:cubicBezTo>
                  <a:cubicBezTo>
                    <a:pt x="717423" y="41910"/>
                    <a:pt x="715423" y="41243"/>
                    <a:pt x="713613" y="40005"/>
                  </a:cubicBezTo>
                  <a:cubicBezTo>
                    <a:pt x="711803" y="38767"/>
                    <a:pt x="710375" y="37148"/>
                    <a:pt x="709422" y="35052"/>
                  </a:cubicBezTo>
                  <a:cubicBezTo>
                    <a:pt x="708470" y="32956"/>
                    <a:pt x="707898" y="30861"/>
                    <a:pt x="707898" y="28480"/>
                  </a:cubicBezTo>
                  <a:cubicBezTo>
                    <a:pt x="707898" y="27242"/>
                    <a:pt x="708088" y="25908"/>
                    <a:pt x="708374" y="24670"/>
                  </a:cubicBezTo>
                  <a:cubicBezTo>
                    <a:pt x="708660" y="23431"/>
                    <a:pt x="709136" y="22193"/>
                    <a:pt x="709803" y="21146"/>
                  </a:cubicBezTo>
                  <a:cubicBezTo>
                    <a:pt x="710470" y="20098"/>
                    <a:pt x="711232" y="19050"/>
                    <a:pt x="712089" y="18193"/>
                  </a:cubicBezTo>
                  <a:cubicBezTo>
                    <a:pt x="712946" y="17335"/>
                    <a:pt x="714089" y="16669"/>
                    <a:pt x="715328" y="16193"/>
                  </a:cubicBezTo>
                  <a:cubicBezTo>
                    <a:pt x="716566" y="15716"/>
                    <a:pt x="717995" y="15430"/>
                    <a:pt x="719423" y="15430"/>
                  </a:cubicBezTo>
                  <a:cubicBezTo>
                    <a:pt x="720376" y="15430"/>
                    <a:pt x="721233" y="15526"/>
                    <a:pt x="722090" y="15716"/>
                  </a:cubicBezTo>
                  <a:cubicBezTo>
                    <a:pt x="722947" y="15907"/>
                    <a:pt x="723805" y="16193"/>
                    <a:pt x="724662" y="16669"/>
                  </a:cubicBezTo>
                  <a:cubicBezTo>
                    <a:pt x="725519" y="17050"/>
                    <a:pt x="726281" y="17717"/>
                    <a:pt x="727043" y="18478"/>
                  </a:cubicBezTo>
                  <a:cubicBezTo>
                    <a:pt x="727805" y="19241"/>
                    <a:pt x="728377" y="20193"/>
                    <a:pt x="728853" y="21241"/>
                  </a:cubicBezTo>
                  <a:lnTo>
                    <a:pt x="733330" y="18193"/>
                  </a:lnTo>
                  <a:cubicBezTo>
                    <a:pt x="732092" y="15811"/>
                    <a:pt x="730282" y="13906"/>
                    <a:pt x="727901" y="12478"/>
                  </a:cubicBezTo>
                  <a:cubicBezTo>
                    <a:pt x="725519" y="11049"/>
                    <a:pt x="722662" y="10287"/>
                    <a:pt x="719519" y="10287"/>
                  </a:cubicBezTo>
                  <a:cubicBezTo>
                    <a:pt x="717328" y="10287"/>
                    <a:pt x="715328" y="10668"/>
                    <a:pt x="713422" y="11335"/>
                  </a:cubicBezTo>
                  <a:cubicBezTo>
                    <a:pt x="711518" y="12001"/>
                    <a:pt x="709898" y="12954"/>
                    <a:pt x="708470" y="14097"/>
                  </a:cubicBezTo>
                  <a:cubicBezTo>
                    <a:pt x="707041" y="15240"/>
                    <a:pt x="705898" y="16669"/>
                    <a:pt x="704850" y="18193"/>
                  </a:cubicBezTo>
                  <a:cubicBezTo>
                    <a:pt x="703802" y="19717"/>
                    <a:pt x="703136" y="21336"/>
                    <a:pt x="702564" y="23146"/>
                  </a:cubicBezTo>
                  <a:cubicBezTo>
                    <a:pt x="702088" y="24860"/>
                    <a:pt x="701802" y="26670"/>
                    <a:pt x="701802" y="28384"/>
                  </a:cubicBezTo>
                  <a:cubicBezTo>
                    <a:pt x="701802" y="30575"/>
                    <a:pt x="702183" y="32766"/>
                    <a:pt x="702945" y="34862"/>
                  </a:cubicBezTo>
                  <a:cubicBezTo>
                    <a:pt x="703707" y="37052"/>
                    <a:pt x="704850" y="38957"/>
                    <a:pt x="706184" y="40672"/>
                  </a:cubicBezTo>
                  <a:cubicBezTo>
                    <a:pt x="707517" y="42386"/>
                    <a:pt x="709232" y="43815"/>
                    <a:pt x="711327" y="44958"/>
                  </a:cubicBezTo>
                  <a:cubicBezTo>
                    <a:pt x="713327" y="46101"/>
                    <a:pt x="715518" y="46768"/>
                    <a:pt x="717804" y="46958"/>
                  </a:cubicBezTo>
                  <a:cubicBezTo>
                    <a:pt x="719614" y="48197"/>
                    <a:pt x="720566" y="49435"/>
                    <a:pt x="720566" y="50768"/>
                  </a:cubicBezTo>
                  <a:cubicBezTo>
                    <a:pt x="720566" y="51530"/>
                    <a:pt x="720280" y="52102"/>
                    <a:pt x="719709" y="52578"/>
                  </a:cubicBezTo>
                  <a:cubicBezTo>
                    <a:pt x="719138" y="52959"/>
                    <a:pt x="718376" y="53149"/>
                    <a:pt x="717423" y="53149"/>
                  </a:cubicBezTo>
                  <a:cubicBezTo>
                    <a:pt x="716280" y="53149"/>
                    <a:pt x="715137" y="52769"/>
                    <a:pt x="713804" y="52102"/>
                  </a:cubicBezTo>
                  <a:lnTo>
                    <a:pt x="712375" y="55150"/>
                  </a:lnTo>
                  <a:cubicBezTo>
                    <a:pt x="714280" y="56102"/>
                    <a:pt x="716280" y="56578"/>
                    <a:pt x="718376" y="56578"/>
                  </a:cubicBezTo>
                  <a:cubicBezTo>
                    <a:pt x="720185" y="56578"/>
                    <a:pt x="721519" y="56102"/>
                    <a:pt x="722471" y="55245"/>
                  </a:cubicBezTo>
                  <a:cubicBezTo>
                    <a:pt x="723424" y="54388"/>
                    <a:pt x="723900" y="53245"/>
                    <a:pt x="723900" y="51721"/>
                  </a:cubicBezTo>
                  <a:cubicBezTo>
                    <a:pt x="723900" y="49911"/>
                    <a:pt x="723043" y="48292"/>
                    <a:pt x="721233" y="46768"/>
                  </a:cubicBezTo>
                  <a:cubicBezTo>
                    <a:pt x="723900" y="46387"/>
                    <a:pt x="726376" y="45434"/>
                    <a:pt x="728663" y="44005"/>
                  </a:cubicBezTo>
                  <a:cubicBezTo>
                    <a:pt x="730949" y="42577"/>
                    <a:pt x="732568" y="40672"/>
                    <a:pt x="733520" y="38481"/>
                  </a:cubicBezTo>
                  <a:lnTo>
                    <a:pt x="728758" y="35814"/>
                  </a:lnTo>
                  <a:cubicBezTo>
                    <a:pt x="728186" y="37148"/>
                    <a:pt x="727329" y="38291"/>
                    <a:pt x="726186" y="39243"/>
                  </a:cubicBezTo>
                  <a:close/>
                  <a:moveTo>
                    <a:pt x="759524" y="10477"/>
                  </a:moveTo>
                  <a:lnTo>
                    <a:pt x="745331" y="46768"/>
                  </a:lnTo>
                  <a:lnTo>
                    <a:pt x="751427" y="46768"/>
                  </a:lnTo>
                  <a:lnTo>
                    <a:pt x="755237" y="36862"/>
                  </a:lnTo>
                  <a:lnTo>
                    <a:pt x="769239" y="36862"/>
                  </a:lnTo>
                  <a:lnTo>
                    <a:pt x="773049" y="46768"/>
                  </a:lnTo>
                  <a:lnTo>
                    <a:pt x="779050" y="46768"/>
                  </a:lnTo>
                  <a:lnTo>
                    <a:pt x="764953" y="10477"/>
                  </a:lnTo>
                  <a:lnTo>
                    <a:pt x="759524" y="10477"/>
                  </a:lnTo>
                  <a:close/>
                  <a:moveTo>
                    <a:pt x="756190" y="32671"/>
                  </a:moveTo>
                  <a:lnTo>
                    <a:pt x="762191" y="16764"/>
                  </a:lnTo>
                  <a:lnTo>
                    <a:pt x="768001" y="32671"/>
                  </a:lnTo>
                  <a:lnTo>
                    <a:pt x="756190" y="32671"/>
                  </a:lnTo>
                  <a:close/>
                  <a:moveTo>
                    <a:pt x="756380" y="5620"/>
                  </a:moveTo>
                  <a:cubicBezTo>
                    <a:pt x="756380" y="5620"/>
                    <a:pt x="756571" y="5144"/>
                    <a:pt x="756666" y="4858"/>
                  </a:cubicBezTo>
                  <a:cubicBezTo>
                    <a:pt x="756857" y="4572"/>
                    <a:pt x="757047" y="4286"/>
                    <a:pt x="757428" y="4000"/>
                  </a:cubicBezTo>
                  <a:cubicBezTo>
                    <a:pt x="757809" y="3810"/>
                    <a:pt x="758285" y="3620"/>
                    <a:pt x="758762" y="3620"/>
                  </a:cubicBezTo>
                  <a:cubicBezTo>
                    <a:pt x="759333" y="3620"/>
                    <a:pt x="760000" y="3810"/>
                    <a:pt x="760667" y="4191"/>
                  </a:cubicBezTo>
                  <a:cubicBezTo>
                    <a:pt x="761333" y="4572"/>
                    <a:pt x="762095" y="4953"/>
                    <a:pt x="762857" y="5334"/>
                  </a:cubicBezTo>
                  <a:cubicBezTo>
                    <a:pt x="763619" y="5715"/>
                    <a:pt x="764476" y="5905"/>
                    <a:pt x="765334" y="5905"/>
                  </a:cubicBezTo>
                  <a:cubicBezTo>
                    <a:pt x="766191" y="5905"/>
                    <a:pt x="766953" y="5715"/>
                    <a:pt x="767715" y="5334"/>
                  </a:cubicBezTo>
                  <a:cubicBezTo>
                    <a:pt x="768382" y="4953"/>
                    <a:pt x="768953" y="4572"/>
                    <a:pt x="769430" y="4096"/>
                  </a:cubicBezTo>
                  <a:cubicBezTo>
                    <a:pt x="769811" y="3620"/>
                    <a:pt x="770192" y="3048"/>
                    <a:pt x="770477" y="2476"/>
                  </a:cubicBezTo>
                  <a:cubicBezTo>
                    <a:pt x="770763" y="1905"/>
                    <a:pt x="770954" y="1429"/>
                    <a:pt x="771049" y="952"/>
                  </a:cubicBezTo>
                  <a:cubicBezTo>
                    <a:pt x="771144" y="572"/>
                    <a:pt x="771239" y="191"/>
                    <a:pt x="771239" y="0"/>
                  </a:cubicBezTo>
                  <a:lnTo>
                    <a:pt x="768001" y="0"/>
                  </a:lnTo>
                  <a:cubicBezTo>
                    <a:pt x="768001" y="0"/>
                    <a:pt x="768001" y="191"/>
                    <a:pt x="768001" y="381"/>
                  </a:cubicBezTo>
                  <a:cubicBezTo>
                    <a:pt x="768001" y="572"/>
                    <a:pt x="767905" y="762"/>
                    <a:pt x="767810" y="952"/>
                  </a:cubicBezTo>
                  <a:cubicBezTo>
                    <a:pt x="767715" y="1238"/>
                    <a:pt x="767525" y="1429"/>
                    <a:pt x="767334" y="1619"/>
                  </a:cubicBezTo>
                  <a:cubicBezTo>
                    <a:pt x="767144" y="1810"/>
                    <a:pt x="766858" y="2000"/>
                    <a:pt x="766477" y="2191"/>
                  </a:cubicBezTo>
                  <a:cubicBezTo>
                    <a:pt x="766096" y="2381"/>
                    <a:pt x="765715" y="2476"/>
                    <a:pt x="765238" y="2476"/>
                  </a:cubicBezTo>
                  <a:cubicBezTo>
                    <a:pt x="764572" y="2476"/>
                    <a:pt x="763905" y="2286"/>
                    <a:pt x="763143" y="1905"/>
                  </a:cubicBezTo>
                  <a:cubicBezTo>
                    <a:pt x="762476" y="1524"/>
                    <a:pt x="761714" y="1143"/>
                    <a:pt x="760952" y="762"/>
                  </a:cubicBezTo>
                  <a:cubicBezTo>
                    <a:pt x="760190" y="381"/>
                    <a:pt x="759333" y="191"/>
                    <a:pt x="758571" y="191"/>
                  </a:cubicBezTo>
                  <a:cubicBezTo>
                    <a:pt x="757809" y="191"/>
                    <a:pt x="757047" y="381"/>
                    <a:pt x="756380" y="667"/>
                  </a:cubicBezTo>
                  <a:cubicBezTo>
                    <a:pt x="755713" y="1048"/>
                    <a:pt x="755237" y="1429"/>
                    <a:pt x="754761" y="1905"/>
                  </a:cubicBezTo>
                  <a:cubicBezTo>
                    <a:pt x="754380" y="2381"/>
                    <a:pt x="753999" y="2953"/>
                    <a:pt x="753809" y="3524"/>
                  </a:cubicBezTo>
                  <a:cubicBezTo>
                    <a:pt x="753523" y="4096"/>
                    <a:pt x="753332" y="4572"/>
                    <a:pt x="753237" y="5048"/>
                  </a:cubicBezTo>
                  <a:cubicBezTo>
                    <a:pt x="753142" y="5524"/>
                    <a:pt x="753047" y="5810"/>
                    <a:pt x="753047" y="6096"/>
                  </a:cubicBezTo>
                  <a:lnTo>
                    <a:pt x="756190" y="6096"/>
                  </a:lnTo>
                  <a:cubicBezTo>
                    <a:pt x="756190" y="6096"/>
                    <a:pt x="756190" y="5810"/>
                    <a:pt x="756190" y="5620"/>
                  </a:cubicBezTo>
                  <a:close/>
                  <a:moveTo>
                    <a:pt x="823627" y="21907"/>
                  </a:moveTo>
                  <a:cubicBezTo>
                    <a:pt x="822770" y="19717"/>
                    <a:pt x="821626" y="17717"/>
                    <a:pt x="820103" y="16002"/>
                  </a:cubicBezTo>
                  <a:cubicBezTo>
                    <a:pt x="818674" y="14288"/>
                    <a:pt x="816769" y="12859"/>
                    <a:pt x="814578" y="11811"/>
                  </a:cubicBezTo>
                  <a:cubicBezTo>
                    <a:pt x="812387" y="10763"/>
                    <a:pt x="810006" y="10192"/>
                    <a:pt x="807530" y="10192"/>
                  </a:cubicBezTo>
                  <a:cubicBezTo>
                    <a:pt x="805053" y="10192"/>
                    <a:pt x="802767" y="10668"/>
                    <a:pt x="800576" y="11716"/>
                  </a:cubicBezTo>
                  <a:cubicBezTo>
                    <a:pt x="798386" y="12764"/>
                    <a:pt x="796576" y="14097"/>
                    <a:pt x="795052" y="15716"/>
                  </a:cubicBezTo>
                  <a:cubicBezTo>
                    <a:pt x="793528" y="17431"/>
                    <a:pt x="792290" y="19336"/>
                    <a:pt x="791432" y="21622"/>
                  </a:cubicBezTo>
                  <a:cubicBezTo>
                    <a:pt x="790575" y="23813"/>
                    <a:pt x="790099" y="26194"/>
                    <a:pt x="790099" y="28575"/>
                  </a:cubicBezTo>
                  <a:cubicBezTo>
                    <a:pt x="790099" y="30385"/>
                    <a:pt x="790384" y="32290"/>
                    <a:pt x="790861" y="34099"/>
                  </a:cubicBezTo>
                  <a:cubicBezTo>
                    <a:pt x="791432" y="35909"/>
                    <a:pt x="792194" y="37624"/>
                    <a:pt x="793242" y="39148"/>
                  </a:cubicBezTo>
                  <a:cubicBezTo>
                    <a:pt x="794290" y="40672"/>
                    <a:pt x="795433" y="42100"/>
                    <a:pt x="796862" y="43244"/>
                  </a:cubicBezTo>
                  <a:cubicBezTo>
                    <a:pt x="798290" y="44387"/>
                    <a:pt x="799909" y="45339"/>
                    <a:pt x="801719" y="46006"/>
                  </a:cubicBezTo>
                  <a:cubicBezTo>
                    <a:pt x="803529" y="46673"/>
                    <a:pt x="805434" y="47053"/>
                    <a:pt x="807530" y="47053"/>
                  </a:cubicBezTo>
                  <a:cubicBezTo>
                    <a:pt x="810006" y="47053"/>
                    <a:pt x="812292" y="46577"/>
                    <a:pt x="814483" y="45529"/>
                  </a:cubicBezTo>
                  <a:cubicBezTo>
                    <a:pt x="816674" y="44482"/>
                    <a:pt x="818483" y="43148"/>
                    <a:pt x="820007" y="41529"/>
                  </a:cubicBezTo>
                  <a:cubicBezTo>
                    <a:pt x="821531" y="39910"/>
                    <a:pt x="822770" y="37909"/>
                    <a:pt x="823627" y="35624"/>
                  </a:cubicBezTo>
                  <a:cubicBezTo>
                    <a:pt x="824484" y="33433"/>
                    <a:pt x="824960" y="31051"/>
                    <a:pt x="824960" y="28670"/>
                  </a:cubicBezTo>
                  <a:cubicBezTo>
                    <a:pt x="824960" y="26289"/>
                    <a:pt x="824579" y="24194"/>
                    <a:pt x="823722" y="21907"/>
                  </a:cubicBezTo>
                  <a:close/>
                  <a:moveTo>
                    <a:pt x="818197" y="33433"/>
                  </a:moveTo>
                  <a:cubicBezTo>
                    <a:pt x="817626" y="34957"/>
                    <a:pt x="816959" y="36385"/>
                    <a:pt x="816007" y="37624"/>
                  </a:cubicBezTo>
                  <a:cubicBezTo>
                    <a:pt x="815054" y="38862"/>
                    <a:pt x="813816" y="39910"/>
                    <a:pt x="812387" y="40672"/>
                  </a:cubicBezTo>
                  <a:cubicBezTo>
                    <a:pt x="810863" y="41434"/>
                    <a:pt x="809244" y="41815"/>
                    <a:pt x="807530" y="41815"/>
                  </a:cubicBezTo>
                  <a:cubicBezTo>
                    <a:pt x="805244" y="41815"/>
                    <a:pt x="803148" y="41148"/>
                    <a:pt x="801434" y="39910"/>
                  </a:cubicBezTo>
                  <a:cubicBezTo>
                    <a:pt x="799624" y="38672"/>
                    <a:pt x="798290" y="37052"/>
                    <a:pt x="797338" y="35052"/>
                  </a:cubicBezTo>
                  <a:cubicBezTo>
                    <a:pt x="796385" y="33052"/>
                    <a:pt x="795909" y="30861"/>
                    <a:pt x="795909" y="28575"/>
                  </a:cubicBezTo>
                  <a:cubicBezTo>
                    <a:pt x="795909" y="26956"/>
                    <a:pt x="796195" y="25336"/>
                    <a:pt x="796671" y="23717"/>
                  </a:cubicBezTo>
                  <a:cubicBezTo>
                    <a:pt x="797243" y="22193"/>
                    <a:pt x="797909" y="20765"/>
                    <a:pt x="798957" y="19526"/>
                  </a:cubicBezTo>
                  <a:cubicBezTo>
                    <a:pt x="799909" y="18288"/>
                    <a:pt x="801148" y="17240"/>
                    <a:pt x="802672" y="16478"/>
                  </a:cubicBezTo>
                  <a:cubicBezTo>
                    <a:pt x="804196" y="15716"/>
                    <a:pt x="805815" y="15335"/>
                    <a:pt x="807530" y="15335"/>
                  </a:cubicBezTo>
                  <a:cubicBezTo>
                    <a:pt x="809244" y="15335"/>
                    <a:pt x="810768" y="15716"/>
                    <a:pt x="812292" y="16383"/>
                  </a:cubicBezTo>
                  <a:cubicBezTo>
                    <a:pt x="813721" y="17145"/>
                    <a:pt x="814959" y="18098"/>
                    <a:pt x="815912" y="19336"/>
                  </a:cubicBezTo>
                  <a:cubicBezTo>
                    <a:pt x="816864" y="20574"/>
                    <a:pt x="817626" y="22003"/>
                    <a:pt x="818197" y="23527"/>
                  </a:cubicBezTo>
                  <a:cubicBezTo>
                    <a:pt x="818769" y="25146"/>
                    <a:pt x="819055" y="26765"/>
                    <a:pt x="819055" y="28480"/>
                  </a:cubicBezTo>
                  <a:cubicBezTo>
                    <a:pt x="819055" y="30194"/>
                    <a:pt x="818769" y="31718"/>
                    <a:pt x="818293" y="333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1"/>
            <p:cNvSpPr/>
            <p:nvPr/>
          </p:nvSpPr>
          <p:spPr>
            <a:xfrm>
              <a:off x="9882645" y="3205162"/>
              <a:ext cx="826484" cy="48386"/>
            </a:xfrm>
            <a:custGeom>
              <a:avLst/>
              <a:gdLst/>
              <a:ahLst/>
              <a:cxnLst/>
              <a:rect l="l" t="t" r="r" b="b"/>
              <a:pathLst>
                <a:path w="826484" h="48386" extrusionOk="0">
                  <a:moveTo>
                    <a:pt x="20955" y="30861"/>
                  </a:moveTo>
                  <a:lnTo>
                    <a:pt x="33433" y="30861"/>
                  </a:lnTo>
                  <a:cubicBezTo>
                    <a:pt x="32385" y="33814"/>
                    <a:pt x="29242" y="36290"/>
                    <a:pt x="24289" y="36290"/>
                  </a:cubicBezTo>
                  <a:cubicBezTo>
                    <a:pt x="17240" y="36290"/>
                    <a:pt x="12478" y="31242"/>
                    <a:pt x="12478" y="24289"/>
                  </a:cubicBezTo>
                  <a:cubicBezTo>
                    <a:pt x="12478" y="17336"/>
                    <a:pt x="17335" y="12002"/>
                    <a:pt x="24098" y="12002"/>
                  </a:cubicBezTo>
                  <a:cubicBezTo>
                    <a:pt x="28480" y="12002"/>
                    <a:pt x="32194" y="14097"/>
                    <a:pt x="34195" y="17812"/>
                  </a:cubicBezTo>
                  <a:lnTo>
                    <a:pt x="44768" y="11525"/>
                  </a:lnTo>
                  <a:cubicBezTo>
                    <a:pt x="40481" y="4382"/>
                    <a:pt x="32671" y="0"/>
                    <a:pt x="24194" y="0"/>
                  </a:cubicBezTo>
                  <a:cubicBezTo>
                    <a:pt x="10763" y="0"/>
                    <a:pt x="0" y="10763"/>
                    <a:pt x="0" y="24289"/>
                  </a:cubicBezTo>
                  <a:cubicBezTo>
                    <a:pt x="0" y="37814"/>
                    <a:pt x="10668" y="48387"/>
                    <a:pt x="24289" y="48387"/>
                  </a:cubicBezTo>
                  <a:cubicBezTo>
                    <a:pt x="37052" y="48387"/>
                    <a:pt x="46768" y="39053"/>
                    <a:pt x="46768" y="24575"/>
                  </a:cubicBezTo>
                  <a:lnTo>
                    <a:pt x="46768" y="20955"/>
                  </a:lnTo>
                  <a:lnTo>
                    <a:pt x="21050" y="20955"/>
                  </a:lnTo>
                  <a:lnTo>
                    <a:pt x="21050" y="30766"/>
                  </a:lnTo>
                  <a:close/>
                  <a:moveTo>
                    <a:pt x="88106" y="0"/>
                  </a:moveTo>
                  <a:cubicBezTo>
                    <a:pt x="74581" y="0"/>
                    <a:pt x="63818" y="10763"/>
                    <a:pt x="63818" y="24194"/>
                  </a:cubicBezTo>
                  <a:cubicBezTo>
                    <a:pt x="63818" y="37624"/>
                    <a:pt x="74581" y="48387"/>
                    <a:pt x="88106" y="48387"/>
                  </a:cubicBezTo>
                  <a:cubicBezTo>
                    <a:pt x="101632" y="48387"/>
                    <a:pt x="112204" y="37624"/>
                    <a:pt x="112204" y="24194"/>
                  </a:cubicBezTo>
                  <a:cubicBezTo>
                    <a:pt x="112204" y="10763"/>
                    <a:pt x="101441" y="0"/>
                    <a:pt x="88106" y="0"/>
                  </a:cubicBezTo>
                  <a:close/>
                  <a:moveTo>
                    <a:pt x="88106" y="35624"/>
                  </a:moveTo>
                  <a:cubicBezTo>
                    <a:pt x="81915" y="35624"/>
                    <a:pt x="77152" y="30766"/>
                    <a:pt x="77152" y="24194"/>
                  </a:cubicBezTo>
                  <a:cubicBezTo>
                    <a:pt x="77152" y="17621"/>
                    <a:pt x="81915" y="12764"/>
                    <a:pt x="88106" y="12764"/>
                  </a:cubicBezTo>
                  <a:cubicBezTo>
                    <a:pt x="94298" y="12764"/>
                    <a:pt x="98869" y="17621"/>
                    <a:pt x="98869" y="24194"/>
                  </a:cubicBezTo>
                  <a:cubicBezTo>
                    <a:pt x="98869" y="30766"/>
                    <a:pt x="94202" y="35624"/>
                    <a:pt x="88106" y="35624"/>
                  </a:cubicBezTo>
                  <a:close/>
                  <a:moveTo>
                    <a:pt x="148114" y="29528"/>
                  </a:moveTo>
                  <a:lnTo>
                    <a:pt x="137350" y="1048"/>
                  </a:lnTo>
                  <a:lnTo>
                    <a:pt x="123920" y="1048"/>
                  </a:lnTo>
                  <a:lnTo>
                    <a:pt x="141827" y="47244"/>
                  </a:lnTo>
                  <a:lnTo>
                    <a:pt x="154305" y="47244"/>
                  </a:lnTo>
                  <a:lnTo>
                    <a:pt x="172402" y="1048"/>
                  </a:lnTo>
                  <a:lnTo>
                    <a:pt x="158972" y="1048"/>
                  </a:lnTo>
                  <a:lnTo>
                    <a:pt x="148114" y="29528"/>
                  </a:lnTo>
                  <a:close/>
                  <a:moveTo>
                    <a:pt x="188595" y="47339"/>
                  </a:moveTo>
                  <a:lnTo>
                    <a:pt x="221742" y="47339"/>
                  </a:lnTo>
                  <a:lnTo>
                    <a:pt x="221742" y="36100"/>
                  </a:lnTo>
                  <a:lnTo>
                    <a:pt x="201168" y="36100"/>
                  </a:lnTo>
                  <a:lnTo>
                    <a:pt x="201168" y="29242"/>
                  </a:lnTo>
                  <a:lnTo>
                    <a:pt x="214789" y="29242"/>
                  </a:lnTo>
                  <a:lnTo>
                    <a:pt x="214789" y="19336"/>
                  </a:lnTo>
                  <a:lnTo>
                    <a:pt x="201168" y="19336"/>
                  </a:lnTo>
                  <a:lnTo>
                    <a:pt x="201168" y="12478"/>
                  </a:lnTo>
                  <a:lnTo>
                    <a:pt x="221742" y="12478"/>
                  </a:lnTo>
                  <a:lnTo>
                    <a:pt x="221742" y="1048"/>
                  </a:lnTo>
                  <a:lnTo>
                    <a:pt x="188595" y="1048"/>
                  </a:lnTo>
                  <a:lnTo>
                    <a:pt x="188595" y="47244"/>
                  </a:lnTo>
                  <a:close/>
                  <a:moveTo>
                    <a:pt x="279273" y="16097"/>
                  </a:moveTo>
                  <a:cubicBezTo>
                    <a:pt x="279273" y="7525"/>
                    <a:pt x="272320" y="1048"/>
                    <a:pt x="263271" y="1048"/>
                  </a:cubicBezTo>
                  <a:lnTo>
                    <a:pt x="240887" y="1048"/>
                  </a:lnTo>
                  <a:lnTo>
                    <a:pt x="240887" y="47244"/>
                  </a:lnTo>
                  <a:lnTo>
                    <a:pt x="253175" y="47244"/>
                  </a:lnTo>
                  <a:lnTo>
                    <a:pt x="253175" y="31242"/>
                  </a:lnTo>
                  <a:lnTo>
                    <a:pt x="258413" y="31242"/>
                  </a:lnTo>
                  <a:lnTo>
                    <a:pt x="267557" y="47244"/>
                  </a:lnTo>
                  <a:lnTo>
                    <a:pt x="281369" y="47244"/>
                  </a:lnTo>
                  <a:lnTo>
                    <a:pt x="271082" y="29432"/>
                  </a:lnTo>
                  <a:cubicBezTo>
                    <a:pt x="275939" y="26861"/>
                    <a:pt x="279178" y="21908"/>
                    <a:pt x="279178" y="16002"/>
                  </a:cubicBezTo>
                  <a:close/>
                  <a:moveTo>
                    <a:pt x="261938" y="20765"/>
                  </a:moveTo>
                  <a:lnTo>
                    <a:pt x="253270" y="20765"/>
                  </a:lnTo>
                  <a:lnTo>
                    <a:pt x="253270" y="12097"/>
                  </a:lnTo>
                  <a:lnTo>
                    <a:pt x="261938" y="12097"/>
                  </a:lnTo>
                  <a:cubicBezTo>
                    <a:pt x="264890" y="12097"/>
                    <a:pt x="266700" y="14097"/>
                    <a:pt x="266700" y="16478"/>
                  </a:cubicBezTo>
                  <a:cubicBezTo>
                    <a:pt x="266700" y="18860"/>
                    <a:pt x="264890" y="20765"/>
                    <a:pt x="261938" y="20765"/>
                  </a:cubicBezTo>
                  <a:close/>
                  <a:moveTo>
                    <a:pt x="327755" y="25527"/>
                  </a:moveTo>
                  <a:lnTo>
                    <a:pt x="309086" y="1143"/>
                  </a:lnTo>
                  <a:lnTo>
                    <a:pt x="298609" y="1143"/>
                  </a:lnTo>
                  <a:lnTo>
                    <a:pt x="298609" y="47339"/>
                  </a:lnTo>
                  <a:lnTo>
                    <a:pt x="310896" y="47339"/>
                  </a:lnTo>
                  <a:lnTo>
                    <a:pt x="310896" y="22955"/>
                  </a:lnTo>
                  <a:lnTo>
                    <a:pt x="329565" y="47339"/>
                  </a:lnTo>
                  <a:lnTo>
                    <a:pt x="340138" y="47339"/>
                  </a:lnTo>
                  <a:lnTo>
                    <a:pt x="340138" y="1048"/>
                  </a:lnTo>
                  <a:lnTo>
                    <a:pt x="327851" y="1048"/>
                  </a:lnTo>
                  <a:lnTo>
                    <a:pt x="327851" y="25432"/>
                  </a:lnTo>
                  <a:close/>
                  <a:moveTo>
                    <a:pt x="382238" y="0"/>
                  </a:moveTo>
                  <a:cubicBezTo>
                    <a:pt x="368713" y="0"/>
                    <a:pt x="357949" y="10763"/>
                    <a:pt x="357949" y="24194"/>
                  </a:cubicBezTo>
                  <a:cubicBezTo>
                    <a:pt x="357949" y="37624"/>
                    <a:pt x="368713" y="48387"/>
                    <a:pt x="382238" y="48387"/>
                  </a:cubicBezTo>
                  <a:cubicBezTo>
                    <a:pt x="395764" y="48387"/>
                    <a:pt x="406336" y="37624"/>
                    <a:pt x="406336" y="24194"/>
                  </a:cubicBezTo>
                  <a:cubicBezTo>
                    <a:pt x="406336" y="10763"/>
                    <a:pt x="395573" y="0"/>
                    <a:pt x="382238" y="0"/>
                  </a:cubicBezTo>
                  <a:close/>
                  <a:moveTo>
                    <a:pt x="382238" y="35624"/>
                  </a:moveTo>
                  <a:cubicBezTo>
                    <a:pt x="376047" y="35624"/>
                    <a:pt x="371285" y="30766"/>
                    <a:pt x="371285" y="24194"/>
                  </a:cubicBezTo>
                  <a:cubicBezTo>
                    <a:pt x="371285" y="17621"/>
                    <a:pt x="376047" y="12764"/>
                    <a:pt x="382238" y="12764"/>
                  </a:cubicBezTo>
                  <a:cubicBezTo>
                    <a:pt x="388430" y="12764"/>
                    <a:pt x="393002" y="17621"/>
                    <a:pt x="393002" y="24194"/>
                  </a:cubicBezTo>
                  <a:cubicBezTo>
                    <a:pt x="393002" y="30766"/>
                    <a:pt x="388334" y="35624"/>
                    <a:pt x="382238" y="35624"/>
                  </a:cubicBezTo>
                  <a:close/>
                  <a:moveTo>
                    <a:pt x="454914" y="47339"/>
                  </a:moveTo>
                  <a:lnTo>
                    <a:pt x="467392" y="47339"/>
                  </a:lnTo>
                  <a:lnTo>
                    <a:pt x="467392" y="30480"/>
                  </a:lnTo>
                  <a:lnTo>
                    <a:pt x="481013" y="30480"/>
                  </a:lnTo>
                  <a:lnTo>
                    <a:pt x="481013" y="20003"/>
                  </a:lnTo>
                  <a:lnTo>
                    <a:pt x="467392" y="20003"/>
                  </a:lnTo>
                  <a:lnTo>
                    <a:pt x="467392" y="12192"/>
                  </a:lnTo>
                  <a:lnTo>
                    <a:pt x="487966" y="12192"/>
                  </a:lnTo>
                  <a:lnTo>
                    <a:pt x="487966" y="1048"/>
                  </a:lnTo>
                  <a:lnTo>
                    <a:pt x="454819" y="1048"/>
                  </a:lnTo>
                  <a:lnTo>
                    <a:pt x="454819" y="47244"/>
                  </a:lnTo>
                  <a:close/>
                  <a:moveTo>
                    <a:pt x="506730" y="47339"/>
                  </a:moveTo>
                  <a:lnTo>
                    <a:pt x="539877" y="47339"/>
                  </a:lnTo>
                  <a:lnTo>
                    <a:pt x="539877" y="36100"/>
                  </a:lnTo>
                  <a:lnTo>
                    <a:pt x="519303" y="36100"/>
                  </a:lnTo>
                  <a:lnTo>
                    <a:pt x="519303" y="29242"/>
                  </a:lnTo>
                  <a:lnTo>
                    <a:pt x="532924" y="29242"/>
                  </a:lnTo>
                  <a:lnTo>
                    <a:pt x="532924" y="19336"/>
                  </a:lnTo>
                  <a:lnTo>
                    <a:pt x="519303" y="19336"/>
                  </a:lnTo>
                  <a:lnTo>
                    <a:pt x="519303" y="12478"/>
                  </a:lnTo>
                  <a:lnTo>
                    <a:pt x="539877" y="12478"/>
                  </a:lnTo>
                  <a:lnTo>
                    <a:pt x="539877" y="1048"/>
                  </a:lnTo>
                  <a:lnTo>
                    <a:pt x="506730" y="1048"/>
                  </a:lnTo>
                  <a:lnTo>
                    <a:pt x="506730" y="47244"/>
                  </a:lnTo>
                  <a:close/>
                  <a:moveTo>
                    <a:pt x="577882" y="1048"/>
                  </a:moveTo>
                  <a:lnTo>
                    <a:pt x="559022" y="1048"/>
                  </a:lnTo>
                  <a:lnTo>
                    <a:pt x="559022" y="47244"/>
                  </a:lnTo>
                  <a:lnTo>
                    <a:pt x="577882" y="47244"/>
                  </a:lnTo>
                  <a:cubicBezTo>
                    <a:pt x="591979" y="47244"/>
                    <a:pt x="602552" y="37433"/>
                    <a:pt x="602552" y="24098"/>
                  </a:cubicBezTo>
                  <a:cubicBezTo>
                    <a:pt x="602552" y="10763"/>
                    <a:pt x="591979" y="953"/>
                    <a:pt x="577882" y="953"/>
                  </a:cubicBezTo>
                  <a:close/>
                  <a:moveTo>
                    <a:pt x="577310" y="35243"/>
                  </a:moveTo>
                  <a:lnTo>
                    <a:pt x="571690" y="35243"/>
                  </a:lnTo>
                  <a:lnTo>
                    <a:pt x="571690" y="13145"/>
                  </a:lnTo>
                  <a:lnTo>
                    <a:pt x="577310" y="13145"/>
                  </a:lnTo>
                  <a:cubicBezTo>
                    <a:pt x="584645" y="13145"/>
                    <a:pt x="589693" y="17526"/>
                    <a:pt x="589693" y="24194"/>
                  </a:cubicBezTo>
                  <a:cubicBezTo>
                    <a:pt x="589693" y="30861"/>
                    <a:pt x="584645" y="35243"/>
                    <a:pt x="577310" y="35243"/>
                  </a:cubicBezTo>
                  <a:close/>
                  <a:moveTo>
                    <a:pt x="620554" y="47339"/>
                  </a:moveTo>
                  <a:lnTo>
                    <a:pt x="653701" y="47339"/>
                  </a:lnTo>
                  <a:lnTo>
                    <a:pt x="653701" y="36100"/>
                  </a:lnTo>
                  <a:lnTo>
                    <a:pt x="633127" y="36100"/>
                  </a:lnTo>
                  <a:lnTo>
                    <a:pt x="633127" y="29242"/>
                  </a:lnTo>
                  <a:lnTo>
                    <a:pt x="646748" y="29242"/>
                  </a:lnTo>
                  <a:lnTo>
                    <a:pt x="646748" y="19336"/>
                  </a:lnTo>
                  <a:lnTo>
                    <a:pt x="633127" y="19336"/>
                  </a:lnTo>
                  <a:lnTo>
                    <a:pt x="633127" y="12478"/>
                  </a:lnTo>
                  <a:lnTo>
                    <a:pt x="653701" y="12478"/>
                  </a:lnTo>
                  <a:lnTo>
                    <a:pt x="653701" y="1048"/>
                  </a:lnTo>
                  <a:lnTo>
                    <a:pt x="620554" y="1048"/>
                  </a:lnTo>
                  <a:lnTo>
                    <a:pt x="620554" y="47244"/>
                  </a:lnTo>
                  <a:close/>
                  <a:moveTo>
                    <a:pt x="711232" y="16097"/>
                  </a:moveTo>
                  <a:cubicBezTo>
                    <a:pt x="711232" y="7525"/>
                    <a:pt x="704278" y="1048"/>
                    <a:pt x="695230" y="1048"/>
                  </a:cubicBezTo>
                  <a:lnTo>
                    <a:pt x="672846" y="1048"/>
                  </a:lnTo>
                  <a:lnTo>
                    <a:pt x="672846" y="47244"/>
                  </a:lnTo>
                  <a:lnTo>
                    <a:pt x="685133" y="47244"/>
                  </a:lnTo>
                  <a:lnTo>
                    <a:pt x="685133" y="31242"/>
                  </a:lnTo>
                  <a:lnTo>
                    <a:pt x="690372" y="31242"/>
                  </a:lnTo>
                  <a:lnTo>
                    <a:pt x="699516" y="47244"/>
                  </a:lnTo>
                  <a:lnTo>
                    <a:pt x="713327" y="47244"/>
                  </a:lnTo>
                  <a:lnTo>
                    <a:pt x="703040" y="29432"/>
                  </a:lnTo>
                  <a:cubicBezTo>
                    <a:pt x="707898" y="26861"/>
                    <a:pt x="711136" y="21908"/>
                    <a:pt x="711136" y="16002"/>
                  </a:cubicBezTo>
                  <a:close/>
                  <a:moveTo>
                    <a:pt x="693896" y="20765"/>
                  </a:moveTo>
                  <a:lnTo>
                    <a:pt x="685228" y="20765"/>
                  </a:lnTo>
                  <a:lnTo>
                    <a:pt x="685228" y="12097"/>
                  </a:lnTo>
                  <a:lnTo>
                    <a:pt x="693896" y="12097"/>
                  </a:lnTo>
                  <a:cubicBezTo>
                    <a:pt x="696849" y="12097"/>
                    <a:pt x="698659" y="14097"/>
                    <a:pt x="698659" y="16478"/>
                  </a:cubicBezTo>
                  <a:cubicBezTo>
                    <a:pt x="698659" y="18860"/>
                    <a:pt x="696849" y="20765"/>
                    <a:pt x="693896" y="20765"/>
                  </a:cubicBezTo>
                  <a:close/>
                  <a:moveTo>
                    <a:pt x="746379" y="1048"/>
                  </a:moveTo>
                  <a:lnTo>
                    <a:pt x="727043" y="47244"/>
                  </a:lnTo>
                  <a:lnTo>
                    <a:pt x="739997" y="47244"/>
                  </a:lnTo>
                  <a:lnTo>
                    <a:pt x="743236" y="39243"/>
                  </a:lnTo>
                  <a:lnTo>
                    <a:pt x="761524" y="39243"/>
                  </a:lnTo>
                  <a:lnTo>
                    <a:pt x="764762" y="47244"/>
                  </a:lnTo>
                  <a:lnTo>
                    <a:pt x="777716" y="47244"/>
                  </a:lnTo>
                  <a:lnTo>
                    <a:pt x="758190" y="1048"/>
                  </a:lnTo>
                  <a:lnTo>
                    <a:pt x="746379" y="1048"/>
                  </a:lnTo>
                  <a:close/>
                  <a:moveTo>
                    <a:pt x="747713" y="28385"/>
                  </a:moveTo>
                  <a:lnTo>
                    <a:pt x="752380" y="17050"/>
                  </a:lnTo>
                  <a:lnTo>
                    <a:pt x="757047" y="28385"/>
                  </a:lnTo>
                  <a:lnTo>
                    <a:pt x="747808" y="28385"/>
                  </a:lnTo>
                  <a:close/>
                  <a:moveTo>
                    <a:pt x="807053" y="35433"/>
                  </a:moveTo>
                  <a:lnTo>
                    <a:pt x="807053" y="1048"/>
                  </a:lnTo>
                  <a:lnTo>
                    <a:pt x="793909" y="1048"/>
                  </a:lnTo>
                  <a:lnTo>
                    <a:pt x="793909" y="47244"/>
                  </a:lnTo>
                  <a:lnTo>
                    <a:pt x="826484" y="47244"/>
                  </a:lnTo>
                  <a:lnTo>
                    <a:pt x="826484" y="35338"/>
                  </a:lnTo>
                  <a:lnTo>
                    <a:pt x="807053" y="353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1"/>
            <p:cNvSpPr/>
            <p:nvPr/>
          </p:nvSpPr>
          <p:spPr>
            <a:xfrm>
              <a:off x="9799492" y="3304698"/>
              <a:ext cx="991647" cy="239172"/>
            </a:xfrm>
            <a:custGeom>
              <a:avLst/>
              <a:gdLst/>
              <a:ahLst/>
              <a:cxnLst/>
              <a:rect l="l" t="t" r="r" b="b"/>
              <a:pathLst>
                <a:path w="991647" h="239172" extrusionOk="0">
                  <a:moveTo>
                    <a:pt x="544354" y="169926"/>
                  </a:moveTo>
                  <a:lnTo>
                    <a:pt x="585597" y="239173"/>
                  </a:lnTo>
                  <a:lnTo>
                    <a:pt x="619696" y="239173"/>
                  </a:lnTo>
                  <a:lnTo>
                    <a:pt x="619696" y="108204"/>
                  </a:lnTo>
                  <a:lnTo>
                    <a:pt x="544449" y="108204"/>
                  </a:lnTo>
                  <a:cubicBezTo>
                    <a:pt x="544449" y="108204"/>
                    <a:pt x="544449" y="169831"/>
                    <a:pt x="544449" y="169831"/>
                  </a:cubicBezTo>
                  <a:close/>
                  <a:moveTo>
                    <a:pt x="649605" y="88583"/>
                  </a:moveTo>
                  <a:lnTo>
                    <a:pt x="623983" y="88583"/>
                  </a:lnTo>
                  <a:lnTo>
                    <a:pt x="623983" y="239173"/>
                  </a:lnTo>
                  <a:lnTo>
                    <a:pt x="649605" y="239173"/>
                  </a:lnTo>
                  <a:cubicBezTo>
                    <a:pt x="691134" y="239173"/>
                    <a:pt x="724948" y="205359"/>
                    <a:pt x="724948" y="163830"/>
                  </a:cubicBezTo>
                  <a:cubicBezTo>
                    <a:pt x="724948" y="122301"/>
                    <a:pt x="691134" y="88487"/>
                    <a:pt x="649605" y="88487"/>
                  </a:cubicBezTo>
                  <a:close/>
                  <a:moveTo>
                    <a:pt x="596360" y="103918"/>
                  </a:moveTo>
                  <a:lnTo>
                    <a:pt x="619696" y="103918"/>
                  </a:lnTo>
                  <a:lnTo>
                    <a:pt x="619696" y="0"/>
                  </a:lnTo>
                  <a:lnTo>
                    <a:pt x="596360" y="0"/>
                  </a:lnTo>
                  <a:cubicBezTo>
                    <a:pt x="567690" y="0"/>
                    <a:pt x="544449" y="23336"/>
                    <a:pt x="544449" y="51911"/>
                  </a:cubicBezTo>
                  <a:cubicBezTo>
                    <a:pt x="544449" y="80486"/>
                    <a:pt x="567785" y="103823"/>
                    <a:pt x="596360" y="103823"/>
                  </a:cubicBezTo>
                  <a:close/>
                  <a:moveTo>
                    <a:pt x="184785" y="5143"/>
                  </a:moveTo>
                  <a:lnTo>
                    <a:pt x="184785" y="142780"/>
                  </a:lnTo>
                  <a:lnTo>
                    <a:pt x="274225" y="142780"/>
                  </a:lnTo>
                  <a:lnTo>
                    <a:pt x="184785" y="5143"/>
                  </a:lnTo>
                  <a:close/>
                  <a:moveTo>
                    <a:pt x="827627" y="157353"/>
                  </a:moveTo>
                  <a:lnTo>
                    <a:pt x="907447" y="157353"/>
                  </a:lnTo>
                  <a:lnTo>
                    <a:pt x="907447" y="0"/>
                  </a:lnTo>
                  <a:lnTo>
                    <a:pt x="827627" y="0"/>
                  </a:lnTo>
                  <a:lnTo>
                    <a:pt x="827627" y="157353"/>
                  </a:lnTo>
                  <a:close/>
                  <a:moveTo>
                    <a:pt x="710756" y="0"/>
                  </a:moveTo>
                  <a:lnTo>
                    <a:pt x="623983" y="0"/>
                  </a:lnTo>
                  <a:lnTo>
                    <a:pt x="623983" y="84201"/>
                  </a:lnTo>
                  <a:lnTo>
                    <a:pt x="710756" y="84201"/>
                  </a:lnTo>
                  <a:lnTo>
                    <a:pt x="710756" y="0"/>
                  </a:lnTo>
                  <a:close/>
                  <a:moveTo>
                    <a:pt x="911828" y="161735"/>
                  </a:moveTo>
                  <a:lnTo>
                    <a:pt x="911828" y="239173"/>
                  </a:lnTo>
                  <a:lnTo>
                    <a:pt x="991648" y="239173"/>
                  </a:lnTo>
                  <a:lnTo>
                    <a:pt x="991648" y="161735"/>
                  </a:lnTo>
                  <a:lnTo>
                    <a:pt x="911828" y="161735"/>
                  </a:lnTo>
                  <a:close/>
                  <a:moveTo>
                    <a:pt x="827627" y="239173"/>
                  </a:moveTo>
                  <a:lnTo>
                    <a:pt x="907447" y="239173"/>
                  </a:lnTo>
                  <a:lnTo>
                    <a:pt x="907447" y="161735"/>
                  </a:lnTo>
                  <a:lnTo>
                    <a:pt x="827627" y="161735"/>
                  </a:lnTo>
                  <a:lnTo>
                    <a:pt x="827627" y="239173"/>
                  </a:lnTo>
                  <a:close/>
                  <a:moveTo>
                    <a:pt x="729234" y="239173"/>
                  </a:moveTo>
                  <a:lnTo>
                    <a:pt x="809053" y="239173"/>
                  </a:lnTo>
                  <a:lnTo>
                    <a:pt x="809053" y="0"/>
                  </a:lnTo>
                  <a:lnTo>
                    <a:pt x="729234" y="0"/>
                  </a:lnTo>
                  <a:lnTo>
                    <a:pt x="729234" y="239173"/>
                  </a:lnTo>
                  <a:close/>
                  <a:moveTo>
                    <a:pt x="544354" y="239173"/>
                  </a:moveTo>
                  <a:lnTo>
                    <a:pt x="580549" y="239173"/>
                  </a:lnTo>
                  <a:lnTo>
                    <a:pt x="544354" y="178308"/>
                  </a:lnTo>
                  <a:lnTo>
                    <a:pt x="544354" y="239173"/>
                  </a:lnTo>
                  <a:close/>
                  <a:moveTo>
                    <a:pt x="148209" y="46673"/>
                  </a:moveTo>
                  <a:cubicBezTo>
                    <a:pt x="148209" y="20955"/>
                    <a:pt x="127254" y="0"/>
                    <a:pt x="101536" y="0"/>
                  </a:cubicBezTo>
                  <a:lnTo>
                    <a:pt x="84201" y="0"/>
                  </a:lnTo>
                  <a:lnTo>
                    <a:pt x="84201" y="93345"/>
                  </a:lnTo>
                  <a:lnTo>
                    <a:pt x="101536" y="93345"/>
                  </a:lnTo>
                  <a:cubicBezTo>
                    <a:pt x="127254" y="93345"/>
                    <a:pt x="148209" y="72390"/>
                    <a:pt x="148209" y="46673"/>
                  </a:cubicBezTo>
                  <a:close/>
                  <a:moveTo>
                    <a:pt x="0" y="93440"/>
                  </a:moveTo>
                  <a:lnTo>
                    <a:pt x="79819" y="93440"/>
                  </a:lnTo>
                  <a:lnTo>
                    <a:pt x="79819" y="95"/>
                  </a:lnTo>
                  <a:lnTo>
                    <a:pt x="0" y="95"/>
                  </a:lnTo>
                  <a:lnTo>
                    <a:pt x="0" y="93440"/>
                  </a:lnTo>
                  <a:close/>
                  <a:moveTo>
                    <a:pt x="0" y="239173"/>
                  </a:moveTo>
                  <a:lnTo>
                    <a:pt x="79819" y="239173"/>
                  </a:lnTo>
                  <a:lnTo>
                    <a:pt x="79819" y="97726"/>
                  </a:lnTo>
                  <a:lnTo>
                    <a:pt x="0" y="97726"/>
                  </a:lnTo>
                  <a:lnTo>
                    <a:pt x="0" y="239173"/>
                  </a:lnTo>
                  <a:close/>
                  <a:moveTo>
                    <a:pt x="109728" y="97726"/>
                  </a:moveTo>
                  <a:lnTo>
                    <a:pt x="84201" y="97726"/>
                  </a:lnTo>
                  <a:lnTo>
                    <a:pt x="84201" y="239173"/>
                  </a:lnTo>
                  <a:lnTo>
                    <a:pt x="109728" y="239173"/>
                  </a:lnTo>
                  <a:cubicBezTo>
                    <a:pt x="148685" y="239173"/>
                    <a:pt x="180499" y="207455"/>
                    <a:pt x="180499" y="168402"/>
                  </a:cubicBezTo>
                  <a:cubicBezTo>
                    <a:pt x="180499" y="129350"/>
                    <a:pt x="148780" y="97631"/>
                    <a:pt x="109728" y="97631"/>
                  </a:cubicBezTo>
                  <a:close/>
                  <a:moveTo>
                    <a:pt x="316897" y="208407"/>
                  </a:moveTo>
                  <a:lnTo>
                    <a:pt x="298609" y="239173"/>
                  </a:lnTo>
                  <a:lnTo>
                    <a:pt x="336899" y="239173"/>
                  </a:lnTo>
                  <a:lnTo>
                    <a:pt x="336899" y="239173"/>
                  </a:lnTo>
                  <a:cubicBezTo>
                    <a:pt x="336899" y="239173"/>
                    <a:pt x="316897" y="208407"/>
                    <a:pt x="316897" y="208407"/>
                  </a:cubicBezTo>
                  <a:close/>
                  <a:moveTo>
                    <a:pt x="319373" y="204216"/>
                  </a:moveTo>
                  <a:lnTo>
                    <a:pt x="342043" y="239173"/>
                  </a:lnTo>
                  <a:lnTo>
                    <a:pt x="348615" y="239173"/>
                  </a:lnTo>
                  <a:cubicBezTo>
                    <a:pt x="349186" y="215456"/>
                    <a:pt x="358807" y="193167"/>
                    <a:pt x="375857" y="176498"/>
                  </a:cubicBezTo>
                  <a:cubicBezTo>
                    <a:pt x="393001" y="159639"/>
                    <a:pt x="415576" y="150400"/>
                    <a:pt x="439579" y="150400"/>
                  </a:cubicBezTo>
                  <a:cubicBezTo>
                    <a:pt x="463582" y="150400"/>
                    <a:pt x="486156" y="159639"/>
                    <a:pt x="503301" y="176498"/>
                  </a:cubicBezTo>
                  <a:cubicBezTo>
                    <a:pt x="520351" y="193167"/>
                    <a:pt x="529971" y="215456"/>
                    <a:pt x="530542" y="239173"/>
                  </a:cubicBezTo>
                  <a:lnTo>
                    <a:pt x="540067" y="239173"/>
                  </a:lnTo>
                  <a:lnTo>
                    <a:pt x="540067" y="171069"/>
                  </a:lnTo>
                  <a:lnTo>
                    <a:pt x="439579" y="2096"/>
                  </a:lnTo>
                  <a:lnTo>
                    <a:pt x="319373" y="204216"/>
                  </a:lnTo>
                  <a:close/>
                  <a:moveTo>
                    <a:pt x="349567" y="71438"/>
                  </a:moveTo>
                  <a:cubicBezTo>
                    <a:pt x="349567" y="32099"/>
                    <a:pt x="317563" y="95"/>
                    <a:pt x="278225" y="95"/>
                  </a:cubicBezTo>
                  <a:lnTo>
                    <a:pt x="186690" y="95"/>
                  </a:lnTo>
                  <a:lnTo>
                    <a:pt x="279368" y="142780"/>
                  </a:lnTo>
                  <a:cubicBezTo>
                    <a:pt x="318135" y="142113"/>
                    <a:pt x="349567" y="110204"/>
                    <a:pt x="349567" y="71438"/>
                  </a:cubicBezTo>
                  <a:close/>
                  <a:moveTo>
                    <a:pt x="439579" y="154686"/>
                  </a:moveTo>
                  <a:cubicBezTo>
                    <a:pt x="416814" y="154686"/>
                    <a:pt x="395192" y="163544"/>
                    <a:pt x="378905" y="179546"/>
                  </a:cubicBezTo>
                  <a:cubicBezTo>
                    <a:pt x="362712" y="195453"/>
                    <a:pt x="353473" y="216598"/>
                    <a:pt x="352996" y="239173"/>
                  </a:cubicBezTo>
                  <a:lnTo>
                    <a:pt x="526256" y="239173"/>
                  </a:lnTo>
                  <a:cubicBezTo>
                    <a:pt x="525685" y="216598"/>
                    <a:pt x="516541" y="195453"/>
                    <a:pt x="500348" y="179546"/>
                  </a:cubicBezTo>
                  <a:cubicBezTo>
                    <a:pt x="484061" y="163544"/>
                    <a:pt x="462439" y="154686"/>
                    <a:pt x="439674" y="154686"/>
                  </a:cubicBezTo>
                  <a:close/>
                  <a:moveTo>
                    <a:pt x="276987" y="147066"/>
                  </a:moveTo>
                  <a:lnTo>
                    <a:pt x="184785" y="147066"/>
                  </a:lnTo>
                  <a:lnTo>
                    <a:pt x="184785" y="239173"/>
                  </a:lnTo>
                  <a:lnTo>
                    <a:pt x="293561" y="239173"/>
                  </a:lnTo>
                  <a:lnTo>
                    <a:pt x="314230" y="204407"/>
                  </a:lnTo>
                  <a:lnTo>
                    <a:pt x="276987" y="147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55600" tIns="27775" rIns="55600" bIns="277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94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2" name="Google Shape;962;p31"/>
          <p:cNvSpPr txBox="1"/>
          <p:nvPr/>
        </p:nvSpPr>
        <p:spPr>
          <a:xfrm>
            <a:off x="5334812" y="4458551"/>
            <a:ext cx="284100" cy="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00" rIns="0" bIns="355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8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Apoio</a:t>
            </a:r>
            <a:endParaRPr sz="388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963" name="Google Shape;963;p31"/>
          <p:cNvSpPr txBox="1"/>
          <p:nvPr/>
        </p:nvSpPr>
        <p:spPr>
          <a:xfrm>
            <a:off x="6989607" y="4458551"/>
            <a:ext cx="1501200" cy="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00" rIns="0" bIns="35500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88">
                <a:solidFill>
                  <a:srgbClr val="FFFFFF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Idealização e realização</a:t>
            </a:r>
            <a:endParaRPr sz="388">
              <a:solidFill>
                <a:srgbClr val="FFFFFF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dde512a699_0_999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050" name="Google Shape;1050;g3dde512a699_0_999"/>
          <p:cNvSpPr/>
          <p:nvPr/>
        </p:nvSpPr>
        <p:spPr>
          <a:xfrm>
            <a:off x="3955988" y="-33663"/>
            <a:ext cx="5188203" cy="5177534"/>
          </a:xfrm>
          <a:custGeom>
            <a:avLst/>
            <a:gdLst/>
            <a:ahLst/>
            <a:cxnLst/>
            <a:rect l="l" t="t" r="r" b="b"/>
            <a:pathLst>
              <a:path w="3673064" h="1076970" extrusionOk="0">
                <a:moveTo>
                  <a:pt x="0" y="0"/>
                </a:moveTo>
                <a:lnTo>
                  <a:pt x="3673064" y="0"/>
                </a:lnTo>
                <a:lnTo>
                  <a:pt x="3673064" y="1076970"/>
                </a:lnTo>
                <a:lnTo>
                  <a:pt x="0" y="1076970"/>
                </a:lnTo>
                <a:close/>
              </a:path>
            </a:pathLst>
          </a:custGeom>
          <a:solidFill>
            <a:srgbClr val="EFECEA"/>
          </a:solid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1051" name="Google Shape;1051;g3dde512a699_0_999"/>
          <p:cNvSpPr txBox="1"/>
          <p:nvPr/>
        </p:nvSpPr>
        <p:spPr>
          <a:xfrm>
            <a:off x="283888" y="410925"/>
            <a:ext cx="3501450" cy="130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4"/>
              </a:lnSpc>
            </a:pPr>
            <a:r>
              <a:rPr lang="en-US" sz="3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Da </a:t>
            </a:r>
            <a:r>
              <a:rPr lang="en-US" sz="3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teoria</a:t>
            </a:r>
            <a:r>
              <a:rPr lang="en-US" sz="30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à </a:t>
            </a:r>
            <a:r>
              <a:rPr lang="en-US" sz="30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prática</a:t>
            </a:r>
            <a:endParaRPr sz="3000" err="1">
              <a:solidFill>
                <a:srgbClr val="48EFA7"/>
              </a:solidFill>
              <a:latin typeface="Grenze"/>
              <a:ea typeface="Grenze"/>
              <a:cs typeface="Grenze"/>
              <a:sym typeface="Grenze"/>
            </a:endParaRPr>
          </a:p>
        </p:txBody>
      </p:sp>
      <p:sp>
        <p:nvSpPr>
          <p:cNvPr id="1052" name="Google Shape;1052;g3dde512a699_0_999"/>
          <p:cNvSpPr txBox="1"/>
          <p:nvPr/>
        </p:nvSpPr>
        <p:spPr>
          <a:xfrm>
            <a:off x="283888" y="2110646"/>
            <a:ext cx="3239550" cy="2400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endParaRPr sz="12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lang="en-US" sz="125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endParaRPr lang="en-US" sz="125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endParaRPr lang="en-US" sz="1250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endParaRPr lang="en-US" sz="1250" b="1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  <a:p>
            <a:br>
              <a:rPr lang="en-US" sz="1250" b="1">
                <a:latin typeface="Open Sans"/>
                <a:ea typeface="Open Sans"/>
                <a:cs typeface="Open Sans"/>
              </a:rPr>
            </a:br>
            <a:r>
              <a:rPr lang="en-US" sz="125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OBJETIVO DA OFICINA:</a:t>
            </a:r>
            <a:br>
              <a:rPr lang="en-US" sz="1250" b="1">
                <a:latin typeface="Open Sans"/>
                <a:ea typeface="Open Sans"/>
                <a:cs typeface="Open Sans"/>
              </a:rPr>
            </a:b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cada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participante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saia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com o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repertório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metodológico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consolidado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e pronto para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aplicar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no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seu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contexto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real -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transformando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iniciativa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já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existe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candidatura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25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estruturada</a:t>
            </a:r>
            <a:r>
              <a:rPr lang="en-US" sz="125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25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3" name="Google Shape;1053;g3dde512a699_0_999"/>
          <p:cNvSpPr/>
          <p:nvPr/>
        </p:nvSpPr>
        <p:spPr>
          <a:xfrm>
            <a:off x="4056457" y="611208"/>
            <a:ext cx="1488150" cy="1626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1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Escolha</a:t>
            </a:r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cenário</a:t>
            </a:r>
            <a:endParaRPr sz="1250" b="1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/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Cada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grupo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escolhe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um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cenário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gestão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fiscal</a:t>
            </a:r>
            <a:endParaRPr sz="1000">
              <a:solidFill>
                <a:srgbClr val="EFEFE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4" name="Google Shape;1054;g3dde512a699_0_999"/>
          <p:cNvSpPr/>
          <p:nvPr/>
        </p:nvSpPr>
        <p:spPr>
          <a:xfrm>
            <a:off x="5669934" y="611208"/>
            <a:ext cx="1440525" cy="1626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2 </a:t>
            </a:r>
            <a:b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Diagnóstico</a:t>
            </a:r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problema</a:t>
            </a:r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e causa </a:t>
            </a: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raiz</a:t>
            </a:r>
            <a:br>
              <a:rPr lang="en-US"/>
            </a:b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</a:rPr>
              <a:t>5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</a:rPr>
              <a:t>porquês</a:t>
            </a:r>
            <a:endParaRPr lang="en-US" sz="1000">
              <a:solidFill>
                <a:srgbClr val="EFEFE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55" name="Google Shape;1055;g3dde512a699_0_999"/>
          <p:cNvSpPr/>
          <p:nvPr/>
        </p:nvSpPr>
        <p:spPr>
          <a:xfrm>
            <a:off x="7254136" y="613250"/>
            <a:ext cx="1467740" cy="1626900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3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Método</a:t>
            </a:r>
            <a:endParaRPr lang="pt-BR" sz="1250" b="1" err="1">
              <a:solidFill>
                <a:srgbClr val="EFEFEF"/>
              </a:solidFill>
              <a:latin typeface="Open Sans"/>
              <a:ea typeface="Open Sans"/>
              <a:cs typeface="Open Sans"/>
            </a:endParaRPr>
          </a:p>
          <a:p>
            <a:pPr algn="ctr"/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Escolha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criação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método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aplicabilidade</a:t>
            </a:r>
            <a:endParaRPr lang="en-US" sz="1000" err="1">
              <a:solidFill>
                <a:srgbClr val="EFEFE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056" name="Google Shape;1056;g3dde512a699_0_999"/>
          <p:cNvSpPr/>
          <p:nvPr/>
        </p:nvSpPr>
        <p:spPr>
          <a:xfrm>
            <a:off x="5669936" y="2382178"/>
            <a:ext cx="1440524" cy="1558865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5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pt-BR" sz="1250">
                <a:latin typeface="Open Sans"/>
                <a:ea typeface="Open Sans"/>
                <a:cs typeface="Open Sans"/>
              </a:rPr>
            </a:br>
            <a:r>
              <a:rPr lang="pt-BR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Resultados </a:t>
            </a:r>
            <a:r>
              <a:rPr lang="pt-BR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/>
            <a:r>
              <a:rPr lang="pt-BR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Impactos  esperados</a:t>
            </a:r>
          </a:p>
        </p:txBody>
      </p:sp>
      <p:sp>
        <p:nvSpPr>
          <p:cNvPr id="1057" name="Google Shape;1057;g3dde512a699_0_999"/>
          <p:cNvSpPr txBox="1"/>
          <p:nvPr/>
        </p:nvSpPr>
        <p:spPr>
          <a:xfrm>
            <a:off x="4463975" y="4558055"/>
            <a:ext cx="4256100" cy="40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O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Prêmio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Tesouro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Nacional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está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esperando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pela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solução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que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você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já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tem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ainda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não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950" err="1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estruturou</a:t>
            </a:r>
            <a:r>
              <a:rPr lang="en-US" sz="9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050">
                <a:solidFill>
                  <a:srgbClr val="3F3F3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>
              <a:solidFill>
                <a:srgbClr val="3F3F3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56;g3dde512a699_0_999">
            <a:extLst>
              <a:ext uri="{FF2B5EF4-FFF2-40B4-BE49-F238E27FC236}">
                <a16:creationId xmlns:a16="http://schemas.microsoft.com/office/drawing/2014/main" id="{40B6A094-E899-FF62-1C9F-A9C47DDE37A1}"/>
              </a:ext>
            </a:extLst>
          </p:cNvPr>
          <p:cNvSpPr/>
          <p:nvPr/>
        </p:nvSpPr>
        <p:spPr>
          <a:xfrm>
            <a:off x="4057489" y="2382178"/>
            <a:ext cx="1481347" cy="1558865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4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Intervenção </a:t>
            </a:r>
            <a:br>
              <a:rPr lang="en-US" sz="1250" b="1">
                <a:latin typeface="Open Sans"/>
                <a:ea typeface="Open Sans"/>
                <a:cs typeface="Open Sans"/>
              </a:rPr>
            </a:b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que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foi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lang="en-US" sz="1000">
              <a:solidFill>
                <a:srgbClr val="EFEFEF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Google Shape;1056;g3dde512a699_0_999">
            <a:extLst>
              <a:ext uri="{FF2B5EF4-FFF2-40B4-BE49-F238E27FC236}">
                <a16:creationId xmlns:a16="http://schemas.microsoft.com/office/drawing/2014/main" id="{C4429745-16BC-D94D-2336-AA6B54BFA1B5}"/>
              </a:ext>
            </a:extLst>
          </p:cNvPr>
          <p:cNvSpPr/>
          <p:nvPr/>
        </p:nvSpPr>
        <p:spPr>
          <a:xfrm>
            <a:off x="7255166" y="2382178"/>
            <a:ext cx="1481347" cy="1558865"/>
          </a:xfrm>
          <a:prstGeom prst="roundRect">
            <a:avLst>
              <a:gd name="adj" fmla="val 16667"/>
            </a:avLst>
          </a:prstGeom>
          <a:solidFill>
            <a:srgbClr val="9E9E9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algn="ctr"/>
            <a:r>
              <a:rPr lang="en-US" sz="1250" b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Etapa 6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· </a:t>
            </a:r>
            <a:br>
              <a:rPr lang="en-US" sz="1250">
                <a:latin typeface="Open Sans"/>
                <a:ea typeface="Open Sans"/>
                <a:cs typeface="Open Sans"/>
              </a:rPr>
            </a:br>
            <a:r>
              <a:rPr lang="en-US" sz="1250" b="1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Apresentação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Síntese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100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apresentação</a:t>
            </a:r>
            <a:r>
              <a:rPr lang="en-US" sz="100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US" sz="1000">
              <a:solidFill>
                <a:srgbClr val="EFEFEF"/>
              </a:solidFill>
              <a:latin typeface="Open Sans"/>
              <a:ea typeface="Open Sans"/>
              <a:cs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>
          <a:extLst>
            <a:ext uri="{FF2B5EF4-FFF2-40B4-BE49-F238E27FC236}">
              <a16:creationId xmlns:a16="http://schemas.microsoft.com/office/drawing/2014/main" id="{03A0F54D-A2ED-DF3E-650B-CFE05BD5B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>
            <a:extLst>
              <a:ext uri="{FF2B5EF4-FFF2-40B4-BE49-F238E27FC236}">
                <a16:creationId xmlns:a16="http://schemas.microsoft.com/office/drawing/2014/main" id="{8B99F485-8422-AC52-C028-C35698DFF4F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sp>
        <p:nvSpPr>
          <p:cNvPr id="350" name="Google Shape;350;p8">
            <a:extLst>
              <a:ext uri="{FF2B5EF4-FFF2-40B4-BE49-F238E27FC236}">
                <a16:creationId xmlns:a16="http://schemas.microsoft.com/office/drawing/2014/main" id="{799672F6-C1B1-5D8D-A0FC-9FC4863C87E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24384000" h="13716000" extrusionOk="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5720" t="-34621" r="-19311" b="-29128"/>
            </a:stretch>
          </a:blipFill>
          <a:ln>
            <a:noFill/>
          </a:ln>
        </p:spPr>
        <p:txBody>
          <a:bodyPr/>
          <a:lstStyle/>
          <a:p>
            <a:endParaRPr lang="pt-BR"/>
          </a:p>
        </p:txBody>
      </p:sp>
      <p:grpSp>
        <p:nvGrpSpPr>
          <p:cNvPr id="351" name="Google Shape;351;p8">
            <a:extLst>
              <a:ext uri="{FF2B5EF4-FFF2-40B4-BE49-F238E27FC236}">
                <a16:creationId xmlns:a16="http://schemas.microsoft.com/office/drawing/2014/main" id="{62E8C47C-E825-BA94-8708-86E7D6ABC1D2}"/>
              </a:ext>
            </a:extLst>
          </p:cNvPr>
          <p:cNvGrpSpPr/>
          <p:nvPr/>
        </p:nvGrpSpPr>
        <p:grpSpPr>
          <a:xfrm>
            <a:off x="628854" y="1987372"/>
            <a:ext cx="6026752" cy="1548445"/>
            <a:chOff x="-163285" y="-1006474"/>
            <a:chExt cx="16071337" cy="4129187"/>
          </a:xfrm>
        </p:grpSpPr>
        <p:sp>
          <p:nvSpPr>
            <p:cNvPr id="352" name="Google Shape;352;p8">
              <a:extLst>
                <a:ext uri="{FF2B5EF4-FFF2-40B4-BE49-F238E27FC236}">
                  <a16:creationId xmlns:a16="http://schemas.microsoft.com/office/drawing/2014/main" id="{B91F0652-455F-A3EA-EB34-BDAAE4B8FFBD}"/>
                </a:ext>
              </a:extLst>
            </p:cNvPr>
            <p:cNvSpPr/>
            <p:nvPr/>
          </p:nvSpPr>
          <p:spPr>
            <a:xfrm>
              <a:off x="0" y="0"/>
              <a:ext cx="15908052" cy="3122713"/>
            </a:xfrm>
            <a:custGeom>
              <a:avLst/>
              <a:gdLst/>
              <a:ahLst/>
              <a:cxnLst/>
              <a:rect l="l" t="t" r="r" b="b"/>
              <a:pathLst>
                <a:path w="15908052" h="3122713" extrusionOk="0">
                  <a:moveTo>
                    <a:pt x="0" y="0"/>
                  </a:moveTo>
                  <a:lnTo>
                    <a:pt x="15908052" y="0"/>
                  </a:lnTo>
                  <a:lnTo>
                    <a:pt x="15908052" y="3122713"/>
                  </a:lnTo>
                  <a:lnTo>
                    <a:pt x="0" y="3122713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t="-49787" r="13633" b="-21672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3" name="Google Shape;353;p8">
              <a:extLst>
                <a:ext uri="{FF2B5EF4-FFF2-40B4-BE49-F238E27FC236}">
                  <a16:creationId xmlns:a16="http://schemas.microsoft.com/office/drawing/2014/main" id="{F37D4F9E-2EC0-F766-486F-239C9D6BA219}"/>
                </a:ext>
              </a:extLst>
            </p:cNvPr>
            <p:cNvSpPr txBox="1"/>
            <p:nvPr/>
          </p:nvSpPr>
          <p:spPr>
            <a:xfrm>
              <a:off x="-163285" y="-1006474"/>
              <a:ext cx="15908056" cy="31131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r>
                <a:rPr lang="en-US" sz="4000">
                  <a:solidFill>
                    <a:srgbClr val="48EFA7"/>
                  </a:solidFill>
                  <a:latin typeface="Grenze"/>
                  <a:cs typeface="Grenze"/>
                </a:rPr>
                <a:t>Etapa 1</a:t>
              </a:r>
              <a:endParaRPr lang="en-US" sz="4000">
                <a:latin typeface="Grenze"/>
                <a:cs typeface="Grenze"/>
              </a:endParaRPr>
            </a:p>
            <a:p>
              <a:pPr>
                <a:lnSpc>
                  <a:spcPct val="120003"/>
                </a:lnSpc>
              </a:pPr>
              <a:r>
                <a:rPr lang="en-US" sz="4800" err="1">
                  <a:solidFill>
                    <a:srgbClr val="48EFA7"/>
                  </a:solidFill>
                  <a:latin typeface="Grenze"/>
                  <a:cs typeface="Grenze"/>
                  <a:sym typeface="Grenze"/>
                </a:rPr>
                <a:t>Cenários</a:t>
              </a:r>
              <a:endParaRPr lang="en-US" sz="4800" err="1">
                <a:solidFill>
                  <a:srgbClr val="48EFA7"/>
                </a:solidFill>
                <a:latin typeface="Grenze"/>
                <a:cs typeface="Grenze"/>
              </a:endParaRPr>
            </a:p>
          </p:txBody>
        </p:sp>
      </p:grpSp>
      <p:grpSp>
        <p:nvGrpSpPr>
          <p:cNvPr id="354" name="Google Shape;354;p8">
            <a:extLst>
              <a:ext uri="{FF2B5EF4-FFF2-40B4-BE49-F238E27FC236}">
                <a16:creationId xmlns:a16="http://schemas.microsoft.com/office/drawing/2014/main" id="{DEFAE265-CF69-DE36-908F-5CCBE73D81A7}"/>
              </a:ext>
            </a:extLst>
          </p:cNvPr>
          <p:cNvGrpSpPr/>
          <p:nvPr/>
        </p:nvGrpSpPr>
        <p:grpSpPr>
          <a:xfrm>
            <a:off x="8671475" y="4744627"/>
            <a:ext cx="378300" cy="280802"/>
            <a:chOff x="0" y="0"/>
            <a:chExt cx="1008800" cy="748805"/>
          </a:xfrm>
        </p:grpSpPr>
        <p:sp>
          <p:nvSpPr>
            <p:cNvPr id="355" name="Google Shape;355;p8">
              <a:extLst>
                <a:ext uri="{FF2B5EF4-FFF2-40B4-BE49-F238E27FC236}">
                  <a16:creationId xmlns:a16="http://schemas.microsoft.com/office/drawing/2014/main" id="{2032598F-08C7-67FF-DEA3-D81552D02337}"/>
                </a:ext>
              </a:extLst>
            </p:cNvPr>
            <p:cNvSpPr/>
            <p:nvPr/>
          </p:nvSpPr>
          <p:spPr>
            <a:xfrm>
              <a:off x="0" y="0"/>
              <a:ext cx="1008800" cy="748800"/>
            </a:xfrm>
            <a:custGeom>
              <a:avLst/>
              <a:gdLst/>
              <a:ahLst/>
              <a:cxnLst/>
              <a:rect l="l" t="t" r="r" b="b"/>
              <a:pathLst>
                <a:path w="1008800" h="748800" extrusionOk="0">
                  <a:moveTo>
                    <a:pt x="0" y="0"/>
                  </a:moveTo>
                  <a:lnTo>
                    <a:pt x="1008800" y="0"/>
                  </a:lnTo>
                  <a:lnTo>
                    <a:pt x="1008800" y="748800"/>
                  </a:lnTo>
                  <a:lnTo>
                    <a:pt x="0" y="748800"/>
                  </a:lnTo>
                  <a:close/>
                </a:path>
              </a:pathLst>
            </a:custGeom>
            <a:blipFill rotWithShape="1">
              <a:blip r:embed="rId5">
                <a:alphaModFix amt="0"/>
              </a:blip>
              <a:stretch>
                <a:fillRect l="-45234" r="-45234"/>
              </a:stretch>
            </a:blipFill>
            <a:ln>
              <a:noFill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56" name="Google Shape;356;p8">
              <a:extLst>
                <a:ext uri="{FF2B5EF4-FFF2-40B4-BE49-F238E27FC236}">
                  <a16:creationId xmlns:a16="http://schemas.microsoft.com/office/drawing/2014/main" id="{09E78EEC-D8E6-0EE5-5191-D228065B5E70}"/>
                </a:ext>
              </a:extLst>
            </p:cNvPr>
            <p:cNvSpPr txBox="1"/>
            <p:nvPr/>
          </p:nvSpPr>
          <p:spPr>
            <a:xfrm>
              <a:off x="0" y="38100"/>
              <a:ext cx="1008799" cy="710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5997"/>
                </a:lnSpc>
              </a:pPr>
              <a:r>
                <a:rPr lang="en-US" sz="775" b="1">
                  <a:solidFill>
                    <a:srgbClr val="48EFA7"/>
                  </a:solidFill>
                  <a:latin typeface="Open Sans"/>
                  <a:ea typeface="Open Sans"/>
                  <a:cs typeface="Open Sans"/>
                  <a:sym typeface="Open Sans"/>
                </a:rPr>
                <a:t>‹#› </a:t>
              </a:r>
              <a:endParaRPr sz="700"/>
            </a:p>
          </p:txBody>
        </p:sp>
      </p:grpSp>
      <p:sp>
        <p:nvSpPr>
          <p:cNvPr id="12" name="Google Shape;353;p8">
            <a:extLst>
              <a:ext uri="{FF2B5EF4-FFF2-40B4-BE49-F238E27FC236}">
                <a16:creationId xmlns:a16="http://schemas.microsoft.com/office/drawing/2014/main" id="{53D596F6-9DA2-519B-721A-734274E25B71}"/>
              </a:ext>
            </a:extLst>
          </p:cNvPr>
          <p:cNvSpPr txBox="1"/>
          <p:nvPr/>
        </p:nvSpPr>
        <p:spPr>
          <a:xfrm>
            <a:off x="690085" y="3521612"/>
            <a:ext cx="5965521" cy="116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20003"/>
              </a:lnSpc>
            </a:pP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Tempo para </a:t>
            </a:r>
            <a:r>
              <a: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essa</a:t>
            </a: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 </a:t>
            </a:r>
            <a:r>
              <a: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etapa</a:t>
            </a:r>
            <a:r>
              <a:rPr lang="en-US" sz="1600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:  10 </a:t>
            </a:r>
            <a:r>
              <a:rPr lang="en-US" sz="1600" err="1">
                <a:solidFill>
                  <a:srgbClr val="48EFA7"/>
                </a:solidFill>
                <a:latin typeface="Grenze"/>
                <a:ea typeface="Grenze"/>
                <a:cs typeface="Grenze"/>
                <a:sym typeface="Grenze"/>
              </a:rPr>
              <a:t>minutos</a:t>
            </a:r>
            <a:endParaRPr lang="pt-BR" sz="1600"/>
          </a:p>
        </p:txBody>
      </p:sp>
    </p:spTree>
    <p:extLst>
      <p:ext uri="{BB962C8B-B14F-4D97-AF65-F5344CB8AC3E}">
        <p14:creationId xmlns:p14="http://schemas.microsoft.com/office/powerpoint/2010/main" val="285773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A Secretaria de Fazenda do Estado de </a:t>
            </a:r>
            <a:r>
              <a:rPr lang="pt-BR" sz="1800" err="1"/>
              <a:t>Verdelândia</a:t>
            </a:r>
            <a:r>
              <a:rPr lang="pt-BR" sz="1800"/>
              <a:t> não dispunha de instrumentos eficazes para fiscalizar o setor do agronegócio. A fiscalização tributária dependia de declarações apresentadas pelas próprias empresas, sem capacidade real de verificar produção, área cultivada e movimentação de mercadorias. Isso resultava em elevada sonegação fiscal e incapacidade de monitorar práticas socioambientais inadequadas — como desmatamento ilegal e trabalho análogo à escravidão — nas cadeias produtivas do campo. 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0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1</a:t>
            </a:r>
            <a:endParaRPr/>
          </a:p>
        </p:txBody>
      </p:sp>
      <p:pic>
        <p:nvPicPr>
          <p:cNvPr id="340" name="Google Shape;340;p18" descr="Uma foto aérea de uma floresta verdejante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9185" r="29185"/>
          <a:stretch/>
        </p:blipFill>
        <p:spPr>
          <a:xfrm>
            <a:off x="-9250" y="0"/>
            <a:ext cx="3810002" cy="51435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O repasse da Cota-Parte de ICMS ao Município de Porto Serrano depende do Valor Adicionado Fiscal (VAF), calculado a partir das Declarações de Operações Tributárias (</a:t>
            </a:r>
            <a:r>
              <a:rPr lang="pt-BR" sz="1800" err="1"/>
              <a:t>DOTs</a:t>
            </a:r>
            <a:r>
              <a:rPr lang="pt-BR" sz="1800"/>
              <a:t>) apresentadas pelas empresas. Com recursos humanos limitados e milhares de contribuintes, o Fisco Municipal auditava apenas os maiores contribuintes, deixando uma parcela significativa de </a:t>
            </a:r>
            <a:r>
              <a:rPr lang="pt-BR" sz="1800" err="1"/>
              <a:t>DOTs</a:t>
            </a:r>
            <a:r>
              <a:rPr lang="pt-BR" sz="1800"/>
              <a:t> sem auditoria — e, consequentemente, com erros e omissões que reduziam o repasse do ICMS ao Município. </a:t>
            </a:r>
            <a:endParaRPr lang="pt-BR" sz="10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2</a:t>
            </a:r>
            <a:endParaRPr/>
          </a:p>
        </p:txBody>
      </p:sp>
      <p:pic>
        <p:nvPicPr>
          <p:cNvPr id="340" name="Google Shape;340;p18" descr="Pessoa de negócios em um computador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9167" r="29167"/>
          <a:stretch/>
        </p:blipFill>
        <p:spPr>
          <a:xfrm>
            <a:off x="-9250" y="0"/>
            <a:ext cx="3810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>
          <a:extLst>
            <a:ext uri="{FF2B5EF4-FFF2-40B4-BE49-F238E27FC236}">
              <a16:creationId xmlns:a16="http://schemas.microsoft.com/office/drawing/2014/main" id="{B53DEA6A-DBC4-D88E-A5F9-C26EA5E53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>
            <a:extLst>
              <a:ext uri="{FF2B5EF4-FFF2-40B4-BE49-F238E27FC236}">
                <a16:creationId xmlns:a16="http://schemas.microsoft.com/office/drawing/2014/main" id="{ADE157C4-66C0-0788-7370-4ED1DEAE2A3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338" name="Google Shape;338;p18">
            <a:extLst>
              <a:ext uri="{FF2B5EF4-FFF2-40B4-BE49-F238E27FC236}">
                <a16:creationId xmlns:a16="http://schemas.microsoft.com/office/drawing/2014/main" id="{222FD72A-53C9-D2A9-CA8F-C2A79CFC58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pt-BR" sz="1800"/>
              <a:t>As compras públicas representam entre 10% e 20% do PIB nacional, movimentando centenas de bilhões de reais por ano. Apesar da magnitude, os processos licitatórios são amplamente vulneráveis a fraudes, conluios e superfaturamento. O órgão de controle interno do Poder Executivo Federal enfrentava o desafio de auditar centenas de milhares de licitações com uma equipe limitada, dependendo de análises manuais que chegavam tarde demais — após os contratos já firmados — para evitar os prejuízos.</a:t>
            </a:r>
            <a:endParaRPr lang="pt-BR"/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1800">
              <a:solidFill>
                <a:srgbClr val="FFFFFF"/>
              </a:solidFill>
            </a:endParaRPr>
          </a:p>
        </p:txBody>
      </p:sp>
      <p:sp>
        <p:nvSpPr>
          <p:cNvPr id="339" name="Google Shape;339;p18">
            <a:extLst>
              <a:ext uri="{FF2B5EF4-FFF2-40B4-BE49-F238E27FC236}">
                <a16:creationId xmlns:a16="http://schemas.microsoft.com/office/drawing/2014/main" id="{A790F621-B936-6C58-E56A-CFE05E84B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3</a:t>
            </a:r>
            <a:endParaRPr/>
          </a:p>
        </p:txBody>
      </p:sp>
      <p:pic>
        <p:nvPicPr>
          <p:cNvPr id="340" name="Google Shape;340;p18" descr="Pessoa usando tablet no trabalho">
            <a:extLst>
              <a:ext uri="{FF2B5EF4-FFF2-40B4-BE49-F238E27FC236}">
                <a16:creationId xmlns:a16="http://schemas.microsoft.com/office/drawing/2014/main" id="{FEB54E49-CED4-15D6-2176-FDB716594CC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5309" r="25309"/>
          <a:stretch/>
        </p:blipFill>
        <p:spPr>
          <a:xfrm>
            <a:off x="-2446" y="0"/>
            <a:ext cx="3810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0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8"/>
          <p:cNvSpPr txBox="1">
            <a:spLocks noGrp="1"/>
          </p:cNvSpPr>
          <p:nvPr>
            <p:ph type="sldNum" idx="12"/>
          </p:nvPr>
        </p:nvSpPr>
        <p:spPr>
          <a:xfrm>
            <a:off x="8671475" y="4744625"/>
            <a:ext cx="378300" cy="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338" name="Google Shape;338;p18"/>
          <p:cNvSpPr txBox="1">
            <a:spLocks noGrp="1"/>
          </p:cNvSpPr>
          <p:nvPr>
            <p:ph type="body" idx="1"/>
          </p:nvPr>
        </p:nvSpPr>
        <p:spPr>
          <a:xfrm>
            <a:off x="4087500" y="1152475"/>
            <a:ext cx="47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Os programas de transferência de renda de um estado dependem do Cadastro Unificado de Beneficiários para identificar famílias elegíveis. Esse cadastro, porém, é autodeclarado era raramente atualizado, o que permitia que pessoas sem perfil de vulnerabilidade socioeconômica — com veículos, empresas ativas ou alta movimentação fiscal —recebessem benefícios destinados às famílias de baixa renda.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O resultado era o desperdício de recursos públicos escassos e a exclusão das famílias que mais precisavam. </a:t>
            </a:r>
            <a:endParaRPr lang="pt-BR" sz="1050">
              <a:solidFill>
                <a:srgbClr val="000000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18"/>
          <p:cNvSpPr txBox="1">
            <a:spLocks noGrp="1"/>
          </p:cNvSpPr>
          <p:nvPr>
            <p:ph type="title"/>
          </p:nvPr>
        </p:nvSpPr>
        <p:spPr>
          <a:xfrm>
            <a:off x="4087425" y="445025"/>
            <a:ext cx="4744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Cenário 4</a:t>
            </a:r>
            <a:endParaRPr/>
          </a:p>
        </p:txBody>
      </p:sp>
      <p:pic>
        <p:nvPicPr>
          <p:cNvPr id="340" name="Google Shape;340;p18" descr="Vista em ângulo alto de edifícios em uma cidade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 l="25306" r="25306"/>
          <a:stretch/>
        </p:blipFill>
        <p:spPr>
          <a:xfrm>
            <a:off x="-9250" y="0"/>
            <a:ext cx="3810002" cy="514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0683"/>
      </p:ext>
    </p:extLst>
  </p:cSld>
  <p:clrMapOvr>
    <a:masterClrMapping/>
  </p:clrMapOvr>
</p:sld>
</file>

<file path=ppt/theme/theme1.xml><?xml version="1.0" encoding="utf-8"?>
<a:theme xmlns:a="http://schemas.openxmlformats.org/drawingml/2006/main" name="Escuro">
  <a:themeElements>
    <a:clrScheme name="Simple Light">
      <a:dk1>
        <a:srgbClr val="48EFA7"/>
      </a:dk1>
      <a:lt1>
        <a:srgbClr val="FFFFFF"/>
      </a:lt1>
      <a:dk2>
        <a:srgbClr val="342D46"/>
      </a:dk2>
      <a:lt2>
        <a:srgbClr val="EFECEA"/>
      </a:lt2>
      <a:accent1>
        <a:srgbClr val="6C6CFF"/>
      </a:accent1>
      <a:accent2>
        <a:srgbClr val="1D9973"/>
      </a:accent2>
      <a:accent3>
        <a:srgbClr val="3DC6F3"/>
      </a:accent3>
      <a:accent4>
        <a:srgbClr val="6FA8DC"/>
      </a:accent4>
      <a:accent5>
        <a:srgbClr val="3D85C6"/>
      </a:accent5>
      <a:accent6>
        <a:srgbClr val="3D85C6"/>
      </a:accent6>
      <a:hlink>
        <a:srgbClr val="00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31</Slides>
  <Notes>27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Escuro</vt:lpstr>
      <vt:lpstr>Oficina "Da Ideia a Solução"</vt:lpstr>
      <vt:lpstr>PowerPoint Presentation</vt:lpstr>
      <vt:lpstr>PowerPoint Presentation</vt:lpstr>
      <vt:lpstr>PowerPoint Presentation</vt:lpstr>
      <vt:lpstr>PowerPoint Presentation</vt:lpstr>
      <vt:lpstr>Cenário 1</vt:lpstr>
      <vt:lpstr>Cenário 2</vt:lpstr>
      <vt:lpstr>Cenário 3</vt:lpstr>
      <vt:lpstr>Cenário 4</vt:lpstr>
      <vt:lpstr>Cenário 5</vt:lpstr>
      <vt:lpstr>Cenário 6</vt:lpstr>
      <vt:lpstr>PowerPoint Presentation</vt:lpstr>
      <vt:lpstr>PowerPoint Presentation</vt:lpstr>
      <vt:lpstr>PowerPoint Presentation</vt:lpstr>
      <vt:lpstr>Faltam 5 minutos para o término dessa etapa!</vt:lpstr>
      <vt:lpstr>PowerPoint Presentation</vt:lpstr>
      <vt:lpstr>PowerPoint Presentation</vt:lpstr>
      <vt:lpstr>Faltam 5 minutos para o término dessa etapa!</vt:lpstr>
      <vt:lpstr>PowerPoint Presentation</vt:lpstr>
      <vt:lpstr>O    que    foi    feito?</vt:lpstr>
      <vt:lpstr>Faltam 5 minutos para o término dessa etapa!</vt:lpstr>
      <vt:lpstr>Intervalo</vt:lpstr>
      <vt:lpstr>PowerPoint Presentation</vt:lpstr>
      <vt:lpstr>PowerPoint Presentation</vt:lpstr>
      <vt:lpstr>Faltam 5 minutos para o término dessa etapa!</vt:lpstr>
      <vt:lpstr>Etapa 6 Painel de Síntese </vt:lpstr>
      <vt:lpstr>PowerPoint Presentation</vt:lpstr>
      <vt:lpstr>Faltam 5 minutos para o término dessa etapa!</vt:lpstr>
      <vt:lpstr>PowerPoint Presentation</vt:lpstr>
      <vt:lpstr>PowerPoint Presentation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Apresentação </dc:title>
  <cp:revision>1</cp:revision>
  <dcterms:modified xsi:type="dcterms:W3CDTF">2026-05-20T14:35:10Z</dcterms:modified>
</cp:coreProperties>
</file>