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18288000" cy="10287000"/>
  <p:notesSz cx="6858000" cy="9144000"/>
  <p:embeddedFontLst>
    <p:embeddedFont>
      <p:font typeface="Arimo Bold" panose="020B0604020202020204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pitchFamily="2" charset="0"/>
      <p:regular r:id="rId26"/>
      <p:bold r:id="rId27"/>
    </p:embeddedFont>
    <p:embeddedFont>
      <p:font typeface="Racing Sans On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AF7DD-A3A3-2EF3-347D-C9F720D49E66}" v="1" dt="2026-05-21T17:27:09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Gonçalves Seabra" userId="S::camila.seabra@senado.leg.br::90aec4b4-e284-4d2e-8e94-54a561d833b6" providerId="AD" clId="Web-{7B7AF7DD-A3A3-2EF3-347D-C9F720D49E66}"/>
    <pc:docChg chg="delSld">
      <pc:chgData name="Camila Gonçalves Seabra" userId="S::camila.seabra@senado.leg.br::90aec4b4-e284-4d2e-8e94-54a561d833b6" providerId="AD" clId="Web-{7B7AF7DD-A3A3-2EF3-347D-C9F720D49E66}" dt="2026-05-21T17:27:09.565" v="0"/>
      <pc:docMkLst>
        <pc:docMk/>
      </pc:docMkLst>
      <pc:sldChg chg="del">
        <pc:chgData name="Camila Gonçalves Seabra" userId="S::camila.seabra@senado.leg.br::90aec4b4-e284-4d2e-8e94-54a561d833b6" providerId="AD" clId="Web-{7B7AF7DD-A3A3-2EF3-347D-C9F720D49E66}" dt="2026-05-21T17:27:09.565" v="0"/>
        <pc:sldMkLst>
          <pc:docMk/>
          <pc:sldMk cId="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77293" y="2227558"/>
            <a:ext cx="8152818" cy="5867478"/>
          </a:xfrm>
          <a:custGeom>
            <a:avLst/>
            <a:gdLst/>
            <a:ahLst/>
            <a:cxnLst/>
            <a:rect l="l" t="t" r="r" b="b"/>
            <a:pathLst>
              <a:path w="8152818" h="5867478">
                <a:moveTo>
                  <a:pt x="0" y="0"/>
                </a:moveTo>
                <a:lnTo>
                  <a:pt x="8152818" y="0"/>
                </a:lnTo>
                <a:lnTo>
                  <a:pt x="8152818" y="5867477"/>
                </a:lnTo>
                <a:lnTo>
                  <a:pt x="0" y="586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84680" y="5332746"/>
            <a:ext cx="9308456" cy="140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953" spc="-59">
                <a:solidFill>
                  <a:srgbClr val="012E56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A experiência do</a:t>
            </a:r>
          </a:p>
          <a:p>
            <a:pPr algn="ctr">
              <a:lnSpc>
                <a:spcPts val="5357"/>
              </a:lnSpc>
            </a:pPr>
            <a:r>
              <a:rPr lang="en-US" sz="5953" spc="-59">
                <a:solidFill>
                  <a:srgbClr val="012E56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 Senado Federal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0608" y="2227558"/>
            <a:ext cx="10904641" cy="2915942"/>
            <a:chOff x="0" y="0"/>
            <a:chExt cx="14539522" cy="3887923"/>
          </a:xfrm>
        </p:grpSpPr>
        <p:sp>
          <p:nvSpPr>
            <p:cNvPr id="6" name="TextBox 6"/>
            <p:cNvSpPr txBox="1"/>
            <p:nvPr/>
          </p:nvSpPr>
          <p:spPr>
            <a:xfrm>
              <a:off x="1389660" y="276225"/>
              <a:ext cx="11760202" cy="1671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9600" spc="-96">
                  <a:solidFill>
                    <a:srgbClr val="F6921E"/>
                  </a:solidFill>
                  <a:latin typeface="Racing Sans One"/>
                  <a:ea typeface="Racing Sans One"/>
                  <a:cs typeface="Racing Sans One"/>
                  <a:sym typeface="Racing Sans One"/>
                </a:rPr>
                <a:t>Alocação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8219" y="3460144"/>
              <a:ext cx="10117877" cy="427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 b="1" spc="265">
                  <a:solidFill>
                    <a:srgbClr val="00814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EM CASAS LEGISLATIVAS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79021"/>
              <a:ext cx="14539522" cy="1397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8000" spc="-80">
                  <a:solidFill>
                    <a:srgbClr val="F6921E"/>
                  </a:solidFill>
                  <a:latin typeface="Racing Sans One"/>
                  <a:ea typeface="Racing Sans One"/>
                  <a:cs typeface="Racing Sans One"/>
                  <a:sym typeface="Racing Sans One"/>
                </a:rPr>
                <a:t>Estratégica de pessoas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20337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176591" y="8085652"/>
            <a:ext cx="3086100" cy="349715"/>
            <a:chOff x="0" y="0"/>
            <a:chExt cx="812800" cy="92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92106"/>
            </a:xfrm>
            <a:custGeom>
              <a:avLst/>
              <a:gdLst/>
              <a:ahLst/>
              <a:cxnLst/>
              <a:rect l="l" t="t" r="r" b="b"/>
              <a:pathLst>
                <a:path w="812800" h="92106">
                  <a:moveTo>
                    <a:pt x="0" y="0"/>
                  </a:moveTo>
                  <a:lnTo>
                    <a:pt x="812800" y="0"/>
                  </a:lnTo>
                  <a:lnTo>
                    <a:pt x="812800" y="92106"/>
                  </a:lnTo>
                  <a:lnTo>
                    <a:pt x="0" y="921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139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643" y="894680"/>
            <a:ext cx="5353803" cy="8116320"/>
          </a:xfrm>
          <a:custGeom>
            <a:avLst/>
            <a:gdLst/>
            <a:ahLst/>
            <a:cxnLst/>
            <a:rect l="l" t="t" r="r" b="b"/>
            <a:pathLst>
              <a:path w="5353803" h="8116320">
                <a:moveTo>
                  <a:pt x="0" y="0"/>
                </a:moveTo>
                <a:lnTo>
                  <a:pt x="5353804" y="0"/>
                </a:lnTo>
                <a:lnTo>
                  <a:pt x="5353804" y="8116320"/>
                </a:lnTo>
                <a:lnTo>
                  <a:pt x="0" y="811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5068" y="950632"/>
            <a:ext cx="5485819" cy="8307668"/>
          </a:xfrm>
          <a:custGeom>
            <a:avLst/>
            <a:gdLst/>
            <a:ahLst/>
            <a:cxnLst/>
            <a:rect l="l" t="t" r="r" b="b"/>
            <a:pathLst>
              <a:path w="5485819" h="8307668">
                <a:moveTo>
                  <a:pt x="0" y="0"/>
                </a:moveTo>
                <a:lnTo>
                  <a:pt x="5485819" y="0"/>
                </a:lnTo>
                <a:lnTo>
                  <a:pt x="5485819" y="8307668"/>
                </a:lnTo>
                <a:lnTo>
                  <a:pt x="0" y="8307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1624" y="894680"/>
            <a:ext cx="6290481" cy="8116320"/>
          </a:xfrm>
          <a:custGeom>
            <a:avLst/>
            <a:gdLst/>
            <a:ahLst/>
            <a:cxnLst/>
            <a:rect l="l" t="t" r="r" b="b"/>
            <a:pathLst>
              <a:path w="6290481" h="8116320">
                <a:moveTo>
                  <a:pt x="0" y="0"/>
                </a:moveTo>
                <a:lnTo>
                  <a:pt x="6290481" y="0"/>
                </a:lnTo>
                <a:lnTo>
                  <a:pt x="6290481" y="8116320"/>
                </a:lnTo>
                <a:lnTo>
                  <a:pt x="0" y="8116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9621" y="1028700"/>
            <a:ext cx="16657753" cy="8058188"/>
          </a:xfrm>
          <a:custGeom>
            <a:avLst/>
            <a:gdLst/>
            <a:ahLst/>
            <a:cxnLst/>
            <a:rect l="l" t="t" r="r" b="b"/>
            <a:pathLst>
              <a:path w="16657753" h="8058188">
                <a:moveTo>
                  <a:pt x="0" y="0"/>
                </a:moveTo>
                <a:lnTo>
                  <a:pt x="16657753" y="0"/>
                </a:lnTo>
                <a:lnTo>
                  <a:pt x="16657753" y="8058188"/>
                </a:lnTo>
                <a:lnTo>
                  <a:pt x="0" y="8058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31572"/>
            <a:ext cx="16997071" cy="8917317"/>
          </a:xfrm>
          <a:custGeom>
            <a:avLst/>
            <a:gdLst/>
            <a:ahLst/>
            <a:cxnLst/>
            <a:rect l="l" t="t" r="r" b="b"/>
            <a:pathLst>
              <a:path w="16997071" h="8917317">
                <a:moveTo>
                  <a:pt x="0" y="0"/>
                </a:moveTo>
                <a:lnTo>
                  <a:pt x="16997071" y="0"/>
                </a:lnTo>
                <a:lnTo>
                  <a:pt x="16997071" y="8917317"/>
                </a:lnTo>
                <a:lnTo>
                  <a:pt x="0" y="8917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7" b="-98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8327" y="1917643"/>
            <a:ext cx="16849286" cy="6544275"/>
          </a:xfrm>
          <a:custGeom>
            <a:avLst/>
            <a:gdLst/>
            <a:ahLst/>
            <a:cxnLst/>
            <a:rect l="l" t="t" r="r" b="b"/>
            <a:pathLst>
              <a:path w="16849286" h="6544275">
                <a:moveTo>
                  <a:pt x="0" y="0"/>
                </a:moveTo>
                <a:lnTo>
                  <a:pt x="16849286" y="0"/>
                </a:lnTo>
                <a:lnTo>
                  <a:pt x="16849286" y="6544275"/>
                </a:lnTo>
                <a:lnTo>
                  <a:pt x="0" y="6544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192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9745" y="901910"/>
            <a:ext cx="15966599" cy="8044431"/>
          </a:xfrm>
          <a:custGeom>
            <a:avLst/>
            <a:gdLst/>
            <a:ahLst/>
            <a:cxnLst/>
            <a:rect l="l" t="t" r="r" b="b"/>
            <a:pathLst>
              <a:path w="15966599" h="8044431">
                <a:moveTo>
                  <a:pt x="0" y="0"/>
                </a:moveTo>
                <a:lnTo>
                  <a:pt x="15966599" y="0"/>
                </a:lnTo>
                <a:lnTo>
                  <a:pt x="15966599" y="8044431"/>
                </a:lnTo>
                <a:lnTo>
                  <a:pt x="0" y="804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590" r="-43574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50" y="-390912"/>
            <a:ext cx="18595567" cy="10850919"/>
          </a:xfrm>
          <a:custGeom>
            <a:avLst/>
            <a:gdLst/>
            <a:ahLst/>
            <a:cxnLst/>
            <a:rect l="l" t="t" r="r" b="b"/>
            <a:pathLst>
              <a:path w="18595567" h="10850919">
                <a:moveTo>
                  <a:pt x="0" y="0"/>
                </a:moveTo>
                <a:lnTo>
                  <a:pt x="18595567" y="0"/>
                </a:lnTo>
                <a:lnTo>
                  <a:pt x="18595567" y="10850919"/>
                </a:lnTo>
                <a:lnTo>
                  <a:pt x="0" y="1085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8" r="-18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92844" y="222736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0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16468757" cy="7349183"/>
          </a:xfrm>
          <a:custGeom>
            <a:avLst/>
            <a:gdLst/>
            <a:ahLst/>
            <a:cxnLst/>
            <a:rect l="l" t="t" r="r" b="b"/>
            <a:pathLst>
              <a:path w="16468757" h="7349183">
                <a:moveTo>
                  <a:pt x="0" y="0"/>
                </a:moveTo>
                <a:lnTo>
                  <a:pt x="16468757" y="0"/>
                </a:lnTo>
                <a:lnTo>
                  <a:pt x="16468757" y="7349183"/>
                </a:lnTo>
                <a:lnTo>
                  <a:pt x="0" y="734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20337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901910"/>
            <a:ext cx="16805909" cy="7667696"/>
          </a:xfrm>
          <a:custGeom>
            <a:avLst/>
            <a:gdLst/>
            <a:ahLst/>
            <a:cxnLst/>
            <a:rect l="l" t="t" r="r" b="b"/>
            <a:pathLst>
              <a:path w="16805909" h="7667696">
                <a:moveTo>
                  <a:pt x="0" y="0"/>
                </a:moveTo>
                <a:lnTo>
                  <a:pt x="16805909" y="0"/>
                </a:lnTo>
                <a:lnTo>
                  <a:pt x="16805909" y="7667696"/>
                </a:lnTo>
                <a:lnTo>
                  <a:pt x="0" y="7667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901910"/>
            <a:ext cx="16516191" cy="9187131"/>
          </a:xfrm>
          <a:custGeom>
            <a:avLst/>
            <a:gdLst/>
            <a:ahLst/>
            <a:cxnLst/>
            <a:rect l="l" t="t" r="r" b="b"/>
            <a:pathLst>
              <a:path w="16516191" h="9187131">
                <a:moveTo>
                  <a:pt x="0" y="0"/>
                </a:moveTo>
                <a:lnTo>
                  <a:pt x="16516191" y="0"/>
                </a:lnTo>
                <a:lnTo>
                  <a:pt x="16516191" y="9187131"/>
                </a:lnTo>
                <a:lnTo>
                  <a:pt x="0" y="918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98328" y="2676764"/>
            <a:ext cx="18288000" cy="121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953" b="1" spc="-59">
                <a:solidFill>
                  <a:srgbClr val="FFF9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Muito Obrigada!</a:t>
            </a:r>
          </a:p>
          <a:p>
            <a:pPr algn="ctr">
              <a:lnSpc>
                <a:spcPts val="4008"/>
              </a:lnSpc>
            </a:pPr>
            <a:endParaRPr lang="en-US" sz="5953" b="1" spc="-59">
              <a:solidFill>
                <a:srgbClr val="FFF9F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53099" y="4897555"/>
            <a:ext cx="11781803" cy="330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b="1" spc="-37">
                <a:solidFill>
                  <a:srgbClr val="FFF9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Gabriela Borges:</a:t>
            </a:r>
          </a:p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spc="-37">
                <a:solidFill>
                  <a:srgbClr val="FFF9F5"/>
                </a:solidFill>
                <a:latin typeface="Montserrat"/>
                <a:ea typeface="Montserrat"/>
                <a:cs typeface="Montserrat"/>
                <a:sym typeface="Montserrat"/>
              </a:rPr>
              <a:t> gaborges@senado.leg.br</a:t>
            </a:r>
          </a:p>
          <a:p>
            <a:pPr algn="ctr">
              <a:lnSpc>
                <a:spcPts val="5254"/>
              </a:lnSpc>
              <a:spcBef>
                <a:spcPct val="0"/>
              </a:spcBef>
            </a:pPr>
            <a:endParaRPr lang="en-US" sz="3753" spc="-37">
              <a:solidFill>
                <a:srgbClr val="FFF9F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b="1" spc="-37">
                <a:solidFill>
                  <a:srgbClr val="FFF9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Camila Seabra</a:t>
            </a:r>
          </a:p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spc="-37">
                <a:solidFill>
                  <a:srgbClr val="FFF9F5"/>
                </a:solidFill>
                <a:latin typeface="Montserrat"/>
                <a:ea typeface="Montserrat"/>
                <a:cs typeface="Montserrat"/>
                <a:sym typeface="Montserrat"/>
              </a:rPr>
              <a:t>camila.seabra@senado.leg.br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1513" y="349601"/>
            <a:ext cx="17044975" cy="9587798"/>
          </a:xfrm>
          <a:custGeom>
            <a:avLst/>
            <a:gdLst/>
            <a:ahLst/>
            <a:cxnLst/>
            <a:rect l="l" t="t" r="r" b="b"/>
            <a:pathLst>
              <a:path w="17044975" h="9587798">
                <a:moveTo>
                  <a:pt x="0" y="0"/>
                </a:moveTo>
                <a:lnTo>
                  <a:pt x="17044974" y="0"/>
                </a:lnTo>
                <a:lnTo>
                  <a:pt x="17044974" y="9587798"/>
                </a:lnTo>
                <a:lnTo>
                  <a:pt x="0" y="958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6864" y="20337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1510" y="1028700"/>
            <a:ext cx="16744108" cy="8733782"/>
          </a:xfrm>
          <a:custGeom>
            <a:avLst/>
            <a:gdLst/>
            <a:ahLst/>
            <a:cxnLst/>
            <a:rect l="l" t="t" r="r" b="b"/>
            <a:pathLst>
              <a:path w="16744108" h="8733782">
                <a:moveTo>
                  <a:pt x="0" y="0"/>
                </a:moveTo>
                <a:lnTo>
                  <a:pt x="16744108" y="0"/>
                </a:lnTo>
                <a:lnTo>
                  <a:pt x="16744108" y="8733782"/>
                </a:lnTo>
                <a:lnTo>
                  <a:pt x="0" y="8733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" b="-6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6864" y="20337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76591" y="8085652"/>
            <a:ext cx="3086100" cy="349715"/>
            <a:chOff x="0" y="0"/>
            <a:chExt cx="812800" cy="921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106"/>
            </a:xfrm>
            <a:custGeom>
              <a:avLst/>
              <a:gdLst/>
              <a:ahLst/>
              <a:cxnLst/>
              <a:rect l="l" t="t" r="r" b="b"/>
              <a:pathLst>
                <a:path w="812800" h="92106">
                  <a:moveTo>
                    <a:pt x="0" y="0"/>
                  </a:moveTo>
                  <a:lnTo>
                    <a:pt x="812800" y="0"/>
                  </a:lnTo>
                  <a:lnTo>
                    <a:pt x="812800" y="92106"/>
                  </a:lnTo>
                  <a:lnTo>
                    <a:pt x="0" y="921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139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461" y="901910"/>
            <a:ext cx="17180399" cy="8872303"/>
          </a:xfrm>
          <a:custGeom>
            <a:avLst/>
            <a:gdLst/>
            <a:ahLst/>
            <a:cxnLst/>
            <a:rect l="l" t="t" r="r" b="b"/>
            <a:pathLst>
              <a:path w="17180399" h="8872303">
                <a:moveTo>
                  <a:pt x="0" y="0"/>
                </a:moveTo>
                <a:lnTo>
                  <a:pt x="17180399" y="0"/>
                </a:lnTo>
                <a:lnTo>
                  <a:pt x="17180399" y="8872303"/>
                </a:lnTo>
                <a:lnTo>
                  <a:pt x="0" y="8872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98" b="-179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5837" y="1028700"/>
            <a:ext cx="16389608" cy="7921174"/>
          </a:xfrm>
          <a:custGeom>
            <a:avLst/>
            <a:gdLst/>
            <a:ahLst/>
            <a:cxnLst/>
            <a:rect l="l" t="t" r="r" b="b"/>
            <a:pathLst>
              <a:path w="16389608" h="7921174">
                <a:moveTo>
                  <a:pt x="0" y="0"/>
                </a:moveTo>
                <a:lnTo>
                  <a:pt x="16389608" y="0"/>
                </a:lnTo>
                <a:lnTo>
                  <a:pt x="16389608" y="7921174"/>
                </a:lnTo>
                <a:lnTo>
                  <a:pt x="0" y="792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834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64632" y="1028700"/>
            <a:ext cx="4135390" cy="1054196"/>
            <a:chOff x="0" y="0"/>
            <a:chExt cx="1089156" cy="2776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9156" cy="277648"/>
            </a:xfrm>
            <a:custGeom>
              <a:avLst/>
              <a:gdLst/>
              <a:ahLst/>
              <a:cxnLst/>
              <a:rect l="l" t="t" r="r" b="b"/>
              <a:pathLst>
                <a:path w="1089156" h="277648">
                  <a:moveTo>
                    <a:pt x="0" y="0"/>
                  </a:moveTo>
                  <a:lnTo>
                    <a:pt x="1089156" y="0"/>
                  </a:lnTo>
                  <a:lnTo>
                    <a:pt x="1089156" y="277648"/>
                  </a:lnTo>
                  <a:lnTo>
                    <a:pt x="0" y="277648"/>
                  </a:lnTo>
                  <a:close/>
                </a:path>
              </a:pathLst>
            </a:custGeom>
            <a:solidFill>
              <a:srgbClr val="FFF9F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089156" cy="3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52750" y="1028700"/>
            <a:ext cx="16256787" cy="8656739"/>
          </a:xfrm>
          <a:custGeom>
            <a:avLst/>
            <a:gdLst/>
            <a:ahLst/>
            <a:cxnLst/>
            <a:rect l="l" t="t" r="r" b="b"/>
            <a:pathLst>
              <a:path w="16256787" h="8656739">
                <a:moveTo>
                  <a:pt x="0" y="0"/>
                </a:moveTo>
                <a:lnTo>
                  <a:pt x="16256787" y="0"/>
                </a:lnTo>
                <a:lnTo>
                  <a:pt x="16256787" y="8656739"/>
                </a:lnTo>
                <a:lnTo>
                  <a:pt x="0" y="8656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16470028" cy="8482064"/>
          </a:xfrm>
          <a:custGeom>
            <a:avLst/>
            <a:gdLst/>
            <a:ahLst/>
            <a:cxnLst/>
            <a:rect l="l" t="t" r="r" b="b"/>
            <a:pathLst>
              <a:path w="16470028" h="8482064">
                <a:moveTo>
                  <a:pt x="0" y="0"/>
                </a:moveTo>
                <a:lnTo>
                  <a:pt x="16470028" y="0"/>
                </a:lnTo>
                <a:lnTo>
                  <a:pt x="16470028" y="8482064"/>
                </a:lnTo>
                <a:lnTo>
                  <a:pt x="0" y="848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864" y="-106453"/>
            <a:ext cx="3151136" cy="1008363"/>
          </a:xfrm>
          <a:custGeom>
            <a:avLst/>
            <a:gdLst/>
            <a:ahLst/>
            <a:cxnLst/>
            <a:rect l="l" t="t" r="r" b="b"/>
            <a:pathLst>
              <a:path w="3151136" h="1008363">
                <a:moveTo>
                  <a:pt x="0" y="0"/>
                </a:moveTo>
                <a:lnTo>
                  <a:pt x="3151136" y="0"/>
                </a:lnTo>
                <a:lnTo>
                  <a:pt x="3151136" y="1008363"/>
                </a:lnTo>
                <a:lnTo>
                  <a:pt x="0" y="100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778464"/>
            <a:ext cx="17259300" cy="9363170"/>
          </a:xfrm>
          <a:custGeom>
            <a:avLst/>
            <a:gdLst/>
            <a:ahLst/>
            <a:cxnLst/>
            <a:rect l="l" t="t" r="r" b="b"/>
            <a:pathLst>
              <a:path w="17259300" h="9363170">
                <a:moveTo>
                  <a:pt x="0" y="0"/>
                </a:moveTo>
                <a:lnTo>
                  <a:pt x="17259300" y="0"/>
                </a:lnTo>
                <a:lnTo>
                  <a:pt x="17259300" y="9363171"/>
                </a:lnTo>
                <a:lnTo>
                  <a:pt x="0" y="936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1867" y="728873"/>
            <a:ext cx="13844267" cy="9223743"/>
          </a:xfrm>
          <a:custGeom>
            <a:avLst/>
            <a:gdLst/>
            <a:ahLst/>
            <a:cxnLst/>
            <a:rect l="l" t="t" r="r" b="b"/>
            <a:pathLst>
              <a:path w="13844267" h="9223743">
                <a:moveTo>
                  <a:pt x="0" y="0"/>
                </a:moveTo>
                <a:lnTo>
                  <a:pt x="13844266" y="0"/>
                </a:lnTo>
                <a:lnTo>
                  <a:pt x="13844266" y="9223743"/>
                </a:lnTo>
                <a:lnTo>
                  <a:pt x="0" y="9223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Boa Forma</dc:title>
  <cp:revision>2</cp:revision>
  <dcterms:created xsi:type="dcterms:W3CDTF">2006-08-16T00:00:00Z</dcterms:created>
  <dcterms:modified xsi:type="dcterms:W3CDTF">2026-05-21T17:27:10Z</dcterms:modified>
  <dc:identifier>DAHJxUXBuLs</dc:identifier>
</cp:coreProperties>
</file>