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ora Bold" panose="020B0604020202020204" charset="0"/>
      <p:regular r:id="rId11"/>
    </p:embeddedFont>
    <p:embeddedFont>
      <p:font typeface="Robo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Maria Correa de Assis" userId="feacbc53-987f-49ad-bb3f-d5753076a2ed" providerId="ADAL" clId="{78AA5455-7E03-41B4-940E-1619CC37C7FA}"/>
    <pc:docChg chg="modSld">
      <pc:chgData name="Roberta Maria Correa de Assis" userId="feacbc53-987f-49ad-bb3f-d5753076a2ed" providerId="ADAL" clId="{78AA5455-7E03-41B4-940E-1619CC37C7FA}" dt="2026-05-21T05:54:55.464" v="3" actId="1076"/>
      <pc:docMkLst>
        <pc:docMk/>
      </pc:docMkLst>
      <pc:sldChg chg="addSp modSp mod">
        <pc:chgData name="Roberta Maria Correa de Assis" userId="feacbc53-987f-49ad-bb3f-d5753076a2ed" providerId="ADAL" clId="{78AA5455-7E03-41B4-940E-1619CC37C7FA}" dt="2026-05-21T05:54:55.464" v="3" actId="1076"/>
        <pc:sldMkLst>
          <pc:docMk/>
          <pc:sldMk cId="0" sldId="256"/>
        </pc:sldMkLst>
        <pc:picChg chg="add mod">
          <ac:chgData name="Roberta Maria Correa de Assis" userId="feacbc53-987f-49ad-bb3f-d5753076a2ed" providerId="ADAL" clId="{78AA5455-7E03-41B4-940E-1619CC37C7FA}" dt="2026-05-21T05:54:55.464" v="3" actId="1076"/>
          <ac:picMkLst>
            <pc:docMk/>
            <pc:sldMk cId="0" sldId="256"/>
            <ac:picMk id="5" creationId="{635BAD1C-773B-E4EE-DA86-EFEBA21B1F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3858"/>
            <a:ext cx="18955189" cy="10573443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635BAD1C-773B-E4EE-DA86-EFEBA21B1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7886700"/>
            <a:ext cx="241935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853"/>
            <a:ext cx="18284428" cy="10749987"/>
            <a:chOff x="0" y="0"/>
            <a:chExt cx="24379238" cy="14333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4333303"/>
            </a:xfrm>
            <a:custGeom>
              <a:avLst/>
              <a:gdLst/>
              <a:ahLst/>
              <a:cxnLst/>
              <a:rect l="l" t="t" r="r" b="b"/>
              <a:pathLst>
                <a:path w="24379301" h="14333303">
                  <a:moveTo>
                    <a:pt x="0" y="0"/>
                  </a:moveTo>
                  <a:lnTo>
                    <a:pt x="24379301" y="0"/>
                  </a:lnTo>
                  <a:lnTo>
                    <a:pt x="24379301" y="14333303"/>
                  </a:lnTo>
                  <a:lnTo>
                    <a:pt x="0" y="1433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68" r="-266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06102"/>
            <a:ext cx="18284428" cy="11300689"/>
            <a:chOff x="0" y="0"/>
            <a:chExt cx="24379238" cy="15067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5067572"/>
            </a:xfrm>
            <a:custGeom>
              <a:avLst/>
              <a:gdLst/>
              <a:ahLst/>
              <a:cxnLst/>
              <a:rect l="l" t="t" r="r" b="b"/>
              <a:pathLst>
                <a:path w="24379301" h="15067572">
                  <a:moveTo>
                    <a:pt x="0" y="0"/>
                  </a:moveTo>
                  <a:lnTo>
                    <a:pt x="24379301" y="0"/>
                  </a:lnTo>
                  <a:lnTo>
                    <a:pt x="24379301" y="15067572"/>
                  </a:lnTo>
                  <a:lnTo>
                    <a:pt x="0" y="1506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66" r="-53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2" y="43858"/>
            <a:ext cx="18284428" cy="10772015"/>
            <a:chOff x="0" y="0"/>
            <a:chExt cx="24379238" cy="14362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4362674"/>
            </a:xfrm>
            <a:custGeom>
              <a:avLst/>
              <a:gdLst/>
              <a:ahLst/>
              <a:cxnLst/>
              <a:rect l="l" t="t" r="r" b="b"/>
              <a:pathLst>
                <a:path w="24379301" h="14362674">
                  <a:moveTo>
                    <a:pt x="0" y="0"/>
                  </a:moveTo>
                  <a:lnTo>
                    <a:pt x="24379301" y="0"/>
                  </a:lnTo>
                  <a:lnTo>
                    <a:pt x="24379301" y="14362674"/>
                  </a:lnTo>
                  <a:lnTo>
                    <a:pt x="0" y="14362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76" r="-277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853"/>
            <a:ext cx="18284428" cy="10551734"/>
            <a:chOff x="0" y="0"/>
            <a:chExt cx="24379238" cy="14068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4068966"/>
            </a:xfrm>
            <a:custGeom>
              <a:avLst/>
              <a:gdLst/>
              <a:ahLst/>
              <a:cxnLst/>
              <a:rect l="l" t="t" r="r" b="b"/>
              <a:pathLst>
                <a:path w="24379301" h="14068966">
                  <a:moveTo>
                    <a:pt x="0" y="0"/>
                  </a:moveTo>
                  <a:lnTo>
                    <a:pt x="24379301" y="0"/>
                  </a:lnTo>
                  <a:lnTo>
                    <a:pt x="24379301" y="14068966"/>
                  </a:lnTo>
                  <a:lnTo>
                    <a:pt x="0" y="1406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97" r="-169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853"/>
            <a:ext cx="18284428" cy="10705930"/>
            <a:chOff x="0" y="0"/>
            <a:chExt cx="24379238" cy="14274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4274561"/>
            </a:xfrm>
            <a:custGeom>
              <a:avLst/>
              <a:gdLst/>
              <a:ahLst/>
              <a:cxnLst/>
              <a:rect l="l" t="t" r="r" b="b"/>
              <a:pathLst>
                <a:path w="24379301" h="14274561">
                  <a:moveTo>
                    <a:pt x="0" y="0"/>
                  </a:moveTo>
                  <a:lnTo>
                    <a:pt x="24379301" y="0"/>
                  </a:lnTo>
                  <a:lnTo>
                    <a:pt x="24379301" y="14274561"/>
                  </a:lnTo>
                  <a:lnTo>
                    <a:pt x="0" y="1427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2" r="-245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853"/>
            <a:ext cx="18284428" cy="10639846"/>
            <a:chOff x="0" y="0"/>
            <a:chExt cx="24379238" cy="141864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4186449"/>
            </a:xfrm>
            <a:custGeom>
              <a:avLst/>
              <a:gdLst/>
              <a:ahLst/>
              <a:cxnLst/>
              <a:rect l="l" t="t" r="r" b="b"/>
              <a:pathLst>
                <a:path w="24379301" h="14186449">
                  <a:moveTo>
                    <a:pt x="0" y="0"/>
                  </a:moveTo>
                  <a:lnTo>
                    <a:pt x="24379301" y="0"/>
                  </a:lnTo>
                  <a:lnTo>
                    <a:pt x="24379301" y="14186449"/>
                  </a:lnTo>
                  <a:lnTo>
                    <a:pt x="0" y="14186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29" r="-212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08281" cy="10616615"/>
            <a:chOff x="0" y="0"/>
            <a:chExt cx="24677708" cy="1415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7771" cy="14155474"/>
            </a:xfrm>
            <a:custGeom>
              <a:avLst/>
              <a:gdLst/>
              <a:ahLst/>
              <a:cxnLst/>
              <a:rect l="l" t="t" r="r" b="b"/>
              <a:pathLst>
                <a:path w="24677771" h="14155474">
                  <a:moveTo>
                    <a:pt x="0" y="0"/>
                  </a:moveTo>
                  <a:lnTo>
                    <a:pt x="24677771" y="0"/>
                  </a:lnTo>
                  <a:lnTo>
                    <a:pt x="24677771" y="14155474"/>
                  </a:lnTo>
                  <a:lnTo>
                    <a:pt x="0" y="14155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86" r="-138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1288019"/>
            <a:ext cx="13708378" cy="7710963"/>
          </a:xfrm>
          <a:custGeom>
            <a:avLst/>
            <a:gdLst/>
            <a:ahLst/>
            <a:cxnLst/>
            <a:rect l="l" t="t" r="r" b="b"/>
            <a:pathLst>
              <a:path w="13708378" h="7710963">
                <a:moveTo>
                  <a:pt x="0" y="0"/>
                </a:moveTo>
                <a:lnTo>
                  <a:pt x="13708378" y="0"/>
                </a:lnTo>
                <a:lnTo>
                  <a:pt x="13708378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8" t="-1970" b="-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0" y="1867685"/>
            <a:ext cx="18288000" cy="958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65"/>
              </a:lnSpc>
            </a:pPr>
            <a:r>
              <a:rPr lang="en-US" sz="7189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Não tenha medo, menina. Você vai encontrar um jeito certo, embora não exista o jeito certo. Mas você vai encontrar o seu jeito, e é ele que importa.</a:t>
            </a:r>
          </a:p>
          <a:p>
            <a:pPr algn="ctr">
              <a:lnSpc>
                <a:spcPts val="9785"/>
              </a:lnSpc>
            </a:pPr>
            <a:endParaRPr lang="en-US" sz="7189" b="1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r">
              <a:lnSpc>
                <a:spcPts val="6425"/>
              </a:lnSpc>
            </a:pPr>
            <a:r>
              <a:rPr lang="en-US" sz="458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Caio Fernando Abreu</a:t>
            </a:r>
          </a:p>
          <a:p>
            <a:pPr algn="r">
              <a:lnSpc>
                <a:spcPts val="9785"/>
              </a:lnSpc>
            </a:pPr>
            <a:endParaRPr lang="en-US" sz="458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9785"/>
              </a:lnSpc>
            </a:pPr>
            <a:endParaRPr lang="en-US" sz="458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</Words>
  <Application>Microsoft Office PowerPoint</Application>
  <PresentationFormat>Personalizar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Lora Bold</vt:lpstr>
      <vt:lpstr>Roboto 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Conleg Engitec</dc:title>
  <dc:creator>Roberta Assis</dc:creator>
  <cp:lastModifiedBy>Roberta Maria Correa de Assis</cp:lastModifiedBy>
  <cp:revision>1</cp:revision>
  <dcterms:created xsi:type="dcterms:W3CDTF">2006-08-16T00:00:00Z</dcterms:created>
  <dcterms:modified xsi:type="dcterms:W3CDTF">2026-05-21T05:55:05Z</dcterms:modified>
  <dc:identifier>DAHKQAhiE4Q</dc:identifier>
</cp:coreProperties>
</file>