
<file path=[Content_Types].xml><?xml version="1.0" encoding="utf-8"?>
<Types xmlns="http://schemas.openxmlformats.org/package/2006/content-types"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slide+xml" PartName="/ppt/slides/slide48.xml"/>
  <Override ContentType="application/vnd.openxmlformats-officedocument.presentationml.slide+xml" PartName="/ppt/slides/slide49.xml"/>
  <Override ContentType="application/vnd.openxmlformats-officedocument.presentationml.slide+xml" PartName="/ppt/slides/slide50.xml"/>
  <Override ContentType="application/vnd.openxmlformats-officedocument.presentationml.slide+xml" PartName="/ppt/slides/slide51.xml"/>
  <Override ContentType="application/vnd.openxmlformats-officedocument.presentationml.slide+xml" PartName="/ppt/slides/slide52.xml"/>
  <Override ContentType="application/vnd.openxmlformats-officedocument.presentationml.slide+xml" PartName="/ppt/slides/slide53.xml"/>
  <Override ContentType="application/vnd.openxmlformats-officedocument.presentationml.slide+xml" PartName="/ppt/slides/slide54.xml"/>
  <Override ContentType="application/vnd.openxmlformats-officedocument.presentationml.slide+xml" PartName="/ppt/slides/slide55.xml"/>
  <Override ContentType="application/vnd.openxmlformats-officedocument.presentationml.slide+xml" PartName="/ppt/slides/slide56.xml"/>
  <Override ContentType="application/vnd.openxmlformats-officedocument.presentationml.slide+xml" PartName="/ppt/slides/slide57.xml"/>
  <Override ContentType="application/vnd.openxmlformats-officedocument.presentationml.slide+xml" PartName="/ppt/slides/slide58.xml"/>
  <Override ContentType="application/vnd.openxmlformats-officedocument.presentationml.slide+xml" PartName="/ppt/slides/slide59.xml"/>
  <Override ContentType="application/vnd.openxmlformats-officedocument.presentationml.slide+xml" PartName="/ppt/slides/slide60.xml"/>
  <Override ContentType="application/vnd.openxmlformats-officedocument.presentationml.slide+xml" PartName="/ppt/slides/slide61.xml"/>
  <Override ContentType="application/vnd.openxmlformats-officedocument.presentationml.slide+xml" PartName="/ppt/slides/slide62.xml"/>
  <Override ContentType="application/vnd.openxmlformats-officedocument.presentationml.slide+xml" PartName="/ppt/slides/slide63.xml"/>
  <Override ContentType="application/vnd.openxmlformats-officedocument.presentationml.slide+xml" PartName="/ppt/slides/slide64.xml"/>
  <Override ContentType="application/vnd.openxmlformats-officedocument.presentationml.slide+xml" PartName="/ppt/slides/slide65.xml"/>
  <Override ContentType="application/vnd.openxmlformats-officedocument.presentationml.slide+xml" PartName="/ppt/slides/slide66.xml"/>
  <Override ContentType="application/vnd.openxmlformats-officedocument.presentationml.slide+xml" PartName="/ppt/slides/slide67.xml"/>
  <Override ContentType="application/vnd.openxmlformats-officedocument.presentationml.slide+xml" PartName="/ppt/slides/slide68.xml"/>
  <Override ContentType="application/vnd.openxmlformats-officedocument.presentationml.slide+xml" PartName="/ppt/slides/slide69.xml"/>
  <Override ContentType="application/vnd.openxmlformats-officedocument.presentationml.slide+xml" PartName="/ppt/slides/slide70.xml"/>
  <Override ContentType="application/vnd.openxmlformats-officedocument.presentationml.slide+xml" PartName="/ppt/slides/slide71.xml"/>
  <Override ContentType="application/vnd.openxmlformats-officedocument.presentationml.slide+xml" PartName="/ppt/slides/slide72.xml"/>
  <Override ContentType="application/vnd.openxmlformats-officedocument.presentationml.slide+xml" PartName="/ppt/slides/slide73.xml"/>
  <Override ContentType="application/vnd.openxmlformats-officedocument.presentationml.slide+xml" PartName="/ppt/slides/slide74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77.xml"/>
  <Override ContentType="application/vnd.openxmlformats-officedocument.presentationml.slide+xml" PartName="/ppt/slides/slide78.xml"/>
  <Override ContentType="application/vnd.openxmlformats-officedocument.presentationml.slide+xml" PartName="/ppt/slides/slide79.xml"/>
  <Override ContentType="application/vnd.openxmlformats-officedocument.presentationml.slide+xml" PartName="/ppt/slides/slide80.xml"/>
  <Override ContentType="application/vnd.openxmlformats-officedocument.presentationml.slide+xml" PartName="/ppt/slides/slide81.xml"/>
  <Override ContentType="application/vnd.openxmlformats-officedocument.presentationml.slide+xml" PartName="/ppt/slides/slide82.xml"/>
  <Override ContentType="application/vnd.openxmlformats-officedocument.presentationml.slide+xml" PartName="/ppt/slides/slide83.xml"/>
  <Override ContentType="application/vnd.openxmlformats-officedocument.presentationml.slide+xml" PartName="/ppt/slides/slide84.xml"/>
  <Override ContentType="application/vnd.openxmlformats-officedocument.presentationml.slide+xml" PartName="/ppt/slides/slide85.xml"/>
  <Override ContentType="application/vnd.openxmlformats-officedocument.presentationml.slide+xml" PartName="/ppt/slides/slide86.xml"/>
  <Override ContentType="application/vnd.openxmlformats-officedocument.presentationml.slide+xml" PartName="/ppt/slides/slide87.xml"/>
  <Override ContentType="application/vnd.openxmlformats-officedocument.presentationml.slide+xml" PartName="/ppt/slides/slide88.xml"/>
  <Override ContentType="application/vnd.openxmlformats-officedocument.presentationml.slide+xml" PartName="/ppt/slides/slide89.xml"/>
  <Override ContentType="application/vnd.openxmlformats-officedocument.presentationml.slide+xml" PartName="/ppt/slides/slide90.xml"/>
  <Override ContentType="application/vnd.openxmlformats-officedocument.presentationml.slide+xml" PartName="/ppt/slides/slide91.xml"/>
  <Override ContentType="application/vnd.openxmlformats-officedocument.presentationml.slide+xml" PartName="/ppt/slides/slide92.xml"/>
  <Override ContentType="application/vnd.openxmlformats-officedocument.presentationml.slide+xml" PartName="/ppt/slides/slide93.xml"/>
  <Override ContentType="application/vnd.openxmlformats-officedocument.presentationml.slide+xml" PartName="/ppt/slides/slide94.xml"/>
  <Override ContentType="application/vnd.openxmlformats-officedocument.presentationml.slide+xml" PartName="/ppt/slides/slide9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  <p:sldId id="333" r:id="rId83"/>
    <p:sldId id="334" r:id="rId84"/>
    <p:sldId id="335" r:id="rId85"/>
    <p:sldId id="336" r:id="rId86"/>
    <p:sldId id="337" r:id="rId87"/>
    <p:sldId id="338" r:id="rId88"/>
    <p:sldId id="339" r:id="rId89"/>
    <p:sldId id="340" r:id="rId90"/>
    <p:sldId id="341" r:id="rId91"/>
    <p:sldId id="342" r:id="rId92"/>
    <p:sldId id="343" r:id="rId93"/>
    <p:sldId id="344" r:id="rId94"/>
    <p:sldId id="345" r:id="rId95"/>
    <p:sldId id="346" r:id="rId96"/>
    <p:sldId id="347" r:id="rId97"/>
    <p:sldId id="348" r:id="rId98"/>
    <p:sldId id="349" r:id="rId99"/>
    <p:sldId id="350" r:id="rId100"/>
  </p:sldIdLst>
  <p:sldSz cx="24384000" cy="13716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00" Target="slides/slide9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slides/slide35.xml" Type="http://schemas.openxmlformats.org/officeDocument/2006/relationships/slide"/><Relationship Id="rId41" Target="slides/slide36.xml" Type="http://schemas.openxmlformats.org/officeDocument/2006/relationships/slide"/><Relationship Id="rId42" Target="slides/slide37.xml" Type="http://schemas.openxmlformats.org/officeDocument/2006/relationships/slide"/><Relationship Id="rId43" Target="slides/slide38.xml" Type="http://schemas.openxmlformats.org/officeDocument/2006/relationships/slide"/><Relationship Id="rId44" Target="slides/slide39.xml" Type="http://schemas.openxmlformats.org/officeDocument/2006/relationships/slide"/><Relationship Id="rId45" Target="slides/slide40.xml" Type="http://schemas.openxmlformats.org/officeDocument/2006/relationships/slide"/><Relationship Id="rId46" Target="slides/slide41.xml" Type="http://schemas.openxmlformats.org/officeDocument/2006/relationships/slide"/><Relationship Id="rId47" Target="slides/slide42.xml" Type="http://schemas.openxmlformats.org/officeDocument/2006/relationships/slide"/><Relationship Id="rId48" Target="slides/slide43.xml" Type="http://schemas.openxmlformats.org/officeDocument/2006/relationships/slide"/><Relationship Id="rId49" Target="slides/slide44.xml" Type="http://schemas.openxmlformats.org/officeDocument/2006/relationships/slide"/><Relationship Id="rId5" Target="tableStyles.xml" Type="http://schemas.openxmlformats.org/officeDocument/2006/relationships/tableStyles"/><Relationship Id="rId50" Target="slides/slide45.xml" Type="http://schemas.openxmlformats.org/officeDocument/2006/relationships/slide"/><Relationship Id="rId51" Target="slides/slide46.xml" Type="http://schemas.openxmlformats.org/officeDocument/2006/relationships/slide"/><Relationship Id="rId52" Target="slides/slide47.xml" Type="http://schemas.openxmlformats.org/officeDocument/2006/relationships/slide"/><Relationship Id="rId53" Target="slides/slide48.xml" Type="http://schemas.openxmlformats.org/officeDocument/2006/relationships/slide"/><Relationship Id="rId54" Target="slides/slide49.xml" Type="http://schemas.openxmlformats.org/officeDocument/2006/relationships/slide"/><Relationship Id="rId55" Target="slides/slide50.xml" Type="http://schemas.openxmlformats.org/officeDocument/2006/relationships/slide"/><Relationship Id="rId56" Target="slides/slide51.xml" Type="http://schemas.openxmlformats.org/officeDocument/2006/relationships/slide"/><Relationship Id="rId57" Target="slides/slide52.xml" Type="http://schemas.openxmlformats.org/officeDocument/2006/relationships/slide"/><Relationship Id="rId58" Target="slides/slide53.xml" Type="http://schemas.openxmlformats.org/officeDocument/2006/relationships/slide"/><Relationship Id="rId59" Target="slides/slide54.xml" Type="http://schemas.openxmlformats.org/officeDocument/2006/relationships/slide"/><Relationship Id="rId6" Target="slides/slide1.xml" Type="http://schemas.openxmlformats.org/officeDocument/2006/relationships/slide"/><Relationship Id="rId60" Target="slides/slide55.xml" Type="http://schemas.openxmlformats.org/officeDocument/2006/relationships/slide"/><Relationship Id="rId61" Target="slides/slide56.xml" Type="http://schemas.openxmlformats.org/officeDocument/2006/relationships/slide"/><Relationship Id="rId62" Target="slides/slide57.xml" Type="http://schemas.openxmlformats.org/officeDocument/2006/relationships/slide"/><Relationship Id="rId63" Target="slides/slide58.xml" Type="http://schemas.openxmlformats.org/officeDocument/2006/relationships/slide"/><Relationship Id="rId64" Target="slides/slide59.xml" Type="http://schemas.openxmlformats.org/officeDocument/2006/relationships/slide"/><Relationship Id="rId65" Target="slides/slide60.xml" Type="http://schemas.openxmlformats.org/officeDocument/2006/relationships/slide"/><Relationship Id="rId66" Target="slides/slide61.xml" Type="http://schemas.openxmlformats.org/officeDocument/2006/relationships/slide"/><Relationship Id="rId67" Target="slides/slide62.xml" Type="http://schemas.openxmlformats.org/officeDocument/2006/relationships/slide"/><Relationship Id="rId68" Target="slides/slide63.xml" Type="http://schemas.openxmlformats.org/officeDocument/2006/relationships/slide"/><Relationship Id="rId69" Target="slides/slide64.xml" Type="http://schemas.openxmlformats.org/officeDocument/2006/relationships/slide"/><Relationship Id="rId7" Target="slides/slide2.xml" Type="http://schemas.openxmlformats.org/officeDocument/2006/relationships/slide"/><Relationship Id="rId70" Target="slides/slide65.xml" Type="http://schemas.openxmlformats.org/officeDocument/2006/relationships/slide"/><Relationship Id="rId71" Target="slides/slide66.xml" Type="http://schemas.openxmlformats.org/officeDocument/2006/relationships/slide"/><Relationship Id="rId72" Target="slides/slide67.xml" Type="http://schemas.openxmlformats.org/officeDocument/2006/relationships/slide"/><Relationship Id="rId73" Target="slides/slide68.xml" Type="http://schemas.openxmlformats.org/officeDocument/2006/relationships/slide"/><Relationship Id="rId74" Target="slides/slide69.xml" Type="http://schemas.openxmlformats.org/officeDocument/2006/relationships/slide"/><Relationship Id="rId75" Target="slides/slide70.xml" Type="http://schemas.openxmlformats.org/officeDocument/2006/relationships/slide"/><Relationship Id="rId76" Target="slides/slide71.xml" Type="http://schemas.openxmlformats.org/officeDocument/2006/relationships/slide"/><Relationship Id="rId77" Target="slides/slide72.xml" Type="http://schemas.openxmlformats.org/officeDocument/2006/relationships/slide"/><Relationship Id="rId78" Target="slides/slide73.xml" Type="http://schemas.openxmlformats.org/officeDocument/2006/relationships/slide"/><Relationship Id="rId79" Target="slides/slide74.xml" Type="http://schemas.openxmlformats.org/officeDocument/2006/relationships/slide"/><Relationship Id="rId8" Target="slides/slide3.xml" Type="http://schemas.openxmlformats.org/officeDocument/2006/relationships/slide"/><Relationship Id="rId80" Target="slides/slide75.xml" Type="http://schemas.openxmlformats.org/officeDocument/2006/relationships/slide"/><Relationship Id="rId81" Target="slides/slide76.xml" Type="http://schemas.openxmlformats.org/officeDocument/2006/relationships/slide"/><Relationship Id="rId82" Target="slides/slide77.xml" Type="http://schemas.openxmlformats.org/officeDocument/2006/relationships/slide"/><Relationship Id="rId83" Target="slides/slide78.xml" Type="http://schemas.openxmlformats.org/officeDocument/2006/relationships/slide"/><Relationship Id="rId84" Target="slides/slide79.xml" Type="http://schemas.openxmlformats.org/officeDocument/2006/relationships/slide"/><Relationship Id="rId85" Target="slides/slide80.xml" Type="http://schemas.openxmlformats.org/officeDocument/2006/relationships/slide"/><Relationship Id="rId86" Target="slides/slide81.xml" Type="http://schemas.openxmlformats.org/officeDocument/2006/relationships/slide"/><Relationship Id="rId87" Target="slides/slide82.xml" Type="http://schemas.openxmlformats.org/officeDocument/2006/relationships/slide"/><Relationship Id="rId88" Target="slides/slide83.xml" Type="http://schemas.openxmlformats.org/officeDocument/2006/relationships/slide"/><Relationship Id="rId89" Target="slides/slide84.xml" Type="http://schemas.openxmlformats.org/officeDocument/2006/relationships/slide"/><Relationship Id="rId9" Target="slides/slide4.xml" Type="http://schemas.openxmlformats.org/officeDocument/2006/relationships/slide"/><Relationship Id="rId90" Target="slides/slide85.xml" Type="http://schemas.openxmlformats.org/officeDocument/2006/relationships/slide"/><Relationship Id="rId91" Target="slides/slide86.xml" Type="http://schemas.openxmlformats.org/officeDocument/2006/relationships/slide"/><Relationship Id="rId92" Target="slides/slide87.xml" Type="http://schemas.openxmlformats.org/officeDocument/2006/relationships/slide"/><Relationship Id="rId93" Target="slides/slide88.xml" Type="http://schemas.openxmlformats.org/officeDocument/2006/relationships/slide"/><Relationship Id="rId94" Target="slides/slide89.xml" Type="http://schemas.openxmlformats.org/officeDocument/2006/relationships/slide"/><Relationship Id="rId95" Target="slides/slide90.xml" Type="http://schemas.openxmlformats.org/officeDocument/2006/relationships/slide"/><Relationship Id="rId96" Target="slides/slide91.xml" Type="http://schemas.openxmlformats.org/officeDocument/2006/relationships/slide"/><Relationship Id="rId97" Target="slides/slide92.xml" Type="http://schemas.openxmlformats.org/officeDocument/2006/relationships/slide"/><Relationship Id="rId98" Target="slides/slide93.xml" Type="http://schemas.openxmlformats.org/officeDocument/2006/relationships/slide"/><Relationship Id="rId99" Target="slides/slide9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5.pn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9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3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4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8.pn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pn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2.pn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png" Type="http://schemas.openxmlformats.org/officeDocument/2006/relationships/image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5.png" Type="http://schemas.openxmlformats.org/officeDocument/2006/relationships/image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png" Type="http://schemas.openxmlformats.org/officeDocument/2006/relationships/image"/></Relationships>
</file>

<file path=ppt/slides/_rels/slide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7.png" Type="http://schemas.openxmlformats.org/officeDocument/2006/relationships/image"/></Relationships>
</file>

<file path=ppt/slides/_rels/slide4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png" Type="http://schemas.openxmlformats.org/officeDocument/2006/relationships/image"/></Relationships>
</file>

<file path=ppt/slides/_rels/slide4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png" Type="http://schemas.openxmlformats.org/officeDocument/2006/relationships/image"/></Relationships>
</file>

<file path=ppt/slides/_rels/slide5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/Relationships>
</file>

<file path=ppt/slides/_rels/slide5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png" Type="http://schemas.openxmlformats.org/officeDocument/2006/relationships/image"/></Relationships>
</file>

<file path=ppt/slides/_rels/slide5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1.png" Type="http://schemas.openxmlformats.org/officeDocument/2006/relationships/image"/></Relationships>
</file>

<file path=ppt/slides/_rels/slide5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/Relationships>
</file>

<file path=ppt/slides/_rels/slide5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3.png" Type="http://schemas.openxmlformats.org/officeDocument/2006/relationships/image"/></Relationships>
</file>

<file path=ppt/slides/_rels/slide5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/Relationships>
</file>

<file path=ppt/slides/_rels/slide5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png" Type="http://schemas.openxmlformats.org/officeDocument/2006/relationships/image"/></Relationships>
</file>

<file path=ppt/slides/_rels/slide5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/Relationships>
</file>

<file path=ppt/slides/_rels/slide5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/Relationships>
</file>

<file path=ppt/slides/_rels/slide5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6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png" Type="http://schemas.openxmlformats.org/officeDocument/2006/relationships/image"/></Relationships>
</file>

<file path=ppt/slides/_rels/slide6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png" Type="http://schemas.openxmlformats.org/officeDocument/2006/relationships/image"/></Relationships>
</file>

<file path=ppt/slides/_rels/slide6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7.png" Type="http://schemas.openxmlformats.org/officeDocument/2006/relationships/image"/></Relationships>
</file>

<file path=ppt/slides/_rels/slide6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/Relationships>
</file>

<file path=ppt/slides/_rels/slide6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8.png" Type="http://schemas.openxmlformats.org/officeDocument/2006/relationships/image"/></Relationships>
</file>

<file path=ppt/slides/_rels/slide6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png" Type="http://schemas.openxmlformats.org/officeDocument/2006/relationships/image"/></Relationships>
</file>

<file path=ppt/slides/_rels/slide6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png" Type="http://schemas.openxmlformats.org/officeDocument/2006/relationships/image"/></Relationships>
</file>

<file path=ppt/slides/_rels/slide6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1.png" Type="http://schemas.openxmlformats.org/officeDocument/2006/relationships/image"/></Relationships>
</file>

<file path=ppt/slides/_rels/slide6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2.png" Type="http://schemas.openxmlformats.org/officeDocument/2006/relationships/image"/></Relationships>
</file>

<file path=ppt/slides/_rels/slide6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/Relationships>
</file>

<file path=ppt/slides/_rels/slide7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4.png" Type="http://schemas.openxmlformats.org/officeDocument/2006/relationships/image"/></Relationships>
</file>

<file path=ppt/slides/_rels/slide7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5.png" Type="http://schemas.openxmlformats.org/officeDocument/2006/relationships/image"/></Relationships>
</file>

<file path=ppt/slides/_rels/slide7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6.png" Type="http://schemas.openxmlformats.org/officeDocument/2006/relationships/image"/></Relationships>
</file>

<file path=ppt/slides/_rels/slide7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5.png" Type="http://schemas.openxmlformats.org/officeDocument/2006/relationships/image"/></Relationships>
</file>

<file path=ppt/slides/_rels/slide7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7.png" Type="http://schemas.openxmlformats.org/officeDocument/2006/relationships/image"/></Relationships>
</file>

<file path=ppt/slides/_rels/slide7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5.png" Type="http://schemas.openxmlformats.org/officeDocument/2006/relationships/image"/></Relationships>
</file>

<file path=ppt/slides/_rels/slide7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8.png" Type="http://schemas.openxmlformats.org/officeDocument/2006/relationships/image"/></Relationships>
</file>

<file path=ppt/slides/_rels/slide7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5.png" Type="http://schemas.openxmlformats.org/officeDocument/2006/relationships/image"/></Relationships>
</file>

<file path=ppt/slides/_rels/slide7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9.png" Type="http://schemas.openxmlformats.org/officeDocument/2006/relationships/image"/></Relationships>
</file>

<file path=ppt/slides/_rels/slide7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/Relationships>
</file>

<file path=ppt/slides/_rels/slide8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0.png" Type="http://schemas.openxmlformats.org/officeDocument/2006/relationships/image"/></Relationships>
</file>

<file path=ppt/slides/_rels/slide8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1.png" Type="http://schemas.openxmlformats.org/officeDocument/2006/relationships/image"/></Relationships>
</file>

<file path=ppt/slides/_rels/slide8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2.png" Type="http://schemas.openxmlformats.org/officeDocument/2006/relationships/image"/></Relationships>
</file>

<file path=ppt/slides/_rels/slide8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3.png" Type="http://schemas.openxmlformats.org/officeDocument/2006/relationships/image"/></Relationships>
</file>

<file path=ppt/slides/_rels/slide8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4.png" Type="http://schemas.openxmlformats.org/officeDocument/2006/relationships/image"/></Relationships>
</file>

<file path=ppt/slides/_rels/slide8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5.png" Type="http://schemas.openxmlformats.org/officeDocument/2006/relationships/image"/></Relationships>
</file>

<file path=ppt/slides/_rels/slide8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6.png" Type="http://schemas.openxmlformats.org/officeDocument/2006/relationships/image"/></Relationships>
</file>

<file path=ppt/slides/_rels/slide8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5.png" Type="http://schemas.openxmlformats.org/officeDocument/2006/relationships/image"/></Relationships>
</file>

<file path=ppt/slides/_rels/slide8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7.png" Type="http://schemas.openxmlformats.org/officeDocument/2006/relationships/image"/></Relationships>
</file>

<file path=ppt/slides/_rels/slide8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5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png" Type="http://schemas.openxmlformats.org/officeDocument/2006/relationships/image"/></Relationships>
</file>

<file path=ppt/slides/_rels/slide9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8.png" Type="http://schemas.openxmlformats.org/officeDocument/2006/relationships/image"/></Relationships>
</file>

<file path=ppt/slides/_rels/slide9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5.png" Type="http://schemas.openxmlformats.org/officeDocument/2006/relationships/image"/></Relationships>
</file>

<file path=ppt/slides/_rels/slide9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9.png" Type="http://schemas.openxmlformats.org/officeDocument/2006/relationships/image"/></Relationships>
</file>

<file path=ppt/slides/_rels/slide9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0.png" Type="http://schemas.openxmlformats.org/officeDocument/2006/relationships/image"/></Relationships>
</file>

<file path=ppt/slides/_rels/slide9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1.png" Type="http://schemas.openxmlformats.org/officeDocument/2006/relationships/image"/></Relationships>
</file>

<file path=ppt/slides/_rels/slide9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2.png" Type="http://schemas.openxmlformats.org/officeDocument/2006/relationships/image"/><Relationship Id="rId3" Target="https://prezi.com/view/asRMSWqRvnrNHsfYkHLr/?referral_token=fxJ1CllnB3FN&amp;utm_source=ppt_qr_code" TargetMode="External" Type="http://schemas.openxmlformats.org/officeDocument/2006/relationships/hyperlink"/><Relationship Id="rId4" Target="../media/image83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6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7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7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7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7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7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7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8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8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8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8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8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8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8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8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9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9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9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9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9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</p:sld>
</file>

<file path=ppt/slides/slide9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</p:spPr>
      </p:pic>
      <p:sp>
        <p:nvSpPr>
          <p:cNvPr name="Freeform 3" id="3">
            <a:hlinkClick r:id="rId3" tooltip="https://prezi.com/view/asRMSWqRvnrNHsfYkHLr/?referral_token=fxJ1CllnB3FN&amp;utm_source=ppt_qr_code"/>
          </p:cNvPr>
          <p:cNvSpPr>
            <a:spLocks noGrp="true" noRot="true" noChangeAspect="true" noMove="true" noResize="true" noEditPoints="true" noAdjustHandles="true" noChangeArrowheads="true" noChangeShapeType="true" noTextEdit="true"/>
          </p:cNvSpPr>
          <p:nvPr/>
        </p:nvSpPr>
        <p:spPr>
          <a:xfrm>
            <a:off x="914400" y="7137400"/>
            <a:ext cx="5168900" cy="1422400"/>
          </a:xfrm>
          <a:custGeom>
            <a:avLst/>
            <a:gdLst/>
            <a:ahLst/>
            <a:cxnLst/>
            <a:rect r="r" b="b" t="t" l="l"/>
            <a:pathLst>
              <a:path h="1422400" w="5168900">
                <a:moveTo>
                  <a:pt x="0" y="0"/>
                </a:moveTo>
                <a:lnTo>
                  <a:pt x="5168900" y="0"/>
                </a:lnTo>
                <a:lnTo>
                  <a:pt x="5168900" y="1422400"/>
                </a:lnTo>
                <a:lnTo>
                  <a:pt x="0" y="1422400"/>
                </a:lnTo>
                <a:close/>
              </a:path>
            </a:pathLst>
          </a:custGeom>
          <a:noFill/>
          <a:ln>
            <a:noFill/>
          </a:ln>
        </p:spPr>
      </p:sp>
      <p:pic>
        <p:nvPicPr>
          <p:cNvPr name="Picture 4" id="4"/>
          <p:cNvPicPr>
            <a:picLocks noChangeAspect="true" noGrp="true" noRot="true" noMove="true" noResize="true" noEditPoints="true" noAdjustHandles="true" noChangeArrowheads="true" noChangeShapeType="true" noCrop="true" noSelect="false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1900" y="3860800"/>
            <a:ext cx="5994400" cy="59944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terms:modified xsi:type="dcterms:W3CDTF">2011-08-01T06:04:30Z</dcterms:modified>
  <cp:revision>1</cp:revision>
</cp:coreProperties>
</file>